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29"/>
  </p:notesMasterIdLst>
  <p:sldIdLst>
    <p:sldId id="477" r:id="rId5"/>
    <p:sldId id="463" r:id="rId6"/>
    <p:sldId id="482" r:id="rId7"/>
    <p:sldId id="492" r:id="rId8"/>
    <p:sldId id="493" r:id="rId9"/>
    <p:sldId id="478" r:id="rId10"/>
    <p:sldId id="489" r:id="rId11"/>
    <p:sldId id="490" r:id="rId12"/>
    <p:sldId id="497" r:id="rId13"/>
    <p:sldId id="491" r:id="rId14"/>
    <p:sldId id="509" r:id="rId15"/>
    <p:sldId id="506" r:id="rId16"/>
    <p:sldId id="508" r:id="rId17"/>
    <p:sldId id="507" r:id="rId18"/>
    <p:sldId id="512" r:id="rId19"/>
    <p:sldId id="479" r:id="rId20"/>
    <p:sldId id="487" r:id="rId21"/>
    <p:sldId id="505" r:id="rId22"/>
    <p:sldId id="504" r:id="rId23"/>
    <p:sldId id="494" r:id="rId24"/>
    <p:sldId id="495" r:id="rId25"/>
    <p:sldId id="496" r:id="rId26"/>
    <p:sldId id="488" r:id="rId27"/>
    <p:sldId id="511" r:id="rId28"/>
  </p:sldIdLst>
  <p:sldSz cx="12192000" cy="6858000"/>
  <p:notesSz cx="6858000" cy="9144000"/>
  <p:embeddedFontLst>
    <p:embeddedFont>
      <p:font typeface="Cambria Math" panose="02040503050406030204" pitchFamily="18" charset="0"/>
      <p:regular r:id="rId30"/>
    </p:embeddedFont>
    <p:embeddedFont>
      <p:font typeface="KoPubWorld돋움체 Medium" panose="00000600000000000000" pitchFamily="2" charset="-127"/>
      <p:regular r:id="rId31"/>
    </p:embeddedFont>
    <p:embeddedFont>
      <p:font typeface="KoPubWorld돋움체 Bold" panose="00000800000000000000" pitchFamily="2" charset="-127"/>
      <p:bold r:id="rId32"/>
    </p:embeddedFont>
    <p:embeddedFont>
      <p:font typeface="KoPub돋움체 Medium" panose="00000600000000000000" pitchFamily="2" charset="-127"/>
      <p:regular r:id="rId33"/>
    </p:embeddedFont>
    <p:embeddedFont>
      <p:font typeface="KoPub돋움체 Bold" panose="00000800000000000000" pitchFamily="2" charset="-127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274349-28AD-481E-899F-FE0AB1370473}">
          <p14:sldIdLst>
            <p14:sldId id="477"/>
            <p14:sldId id="463"/>
            <p14:sldId id="482"/>
            <p14:sldId id="492"/>
            <p14:sldId id="493"/>
            <p14:sldId id="478"/>
            <p14:sldId id="489"/>
            <p14:sldId id="490"/>
            <p14:sldId id="497"/>
            <p14:sldId id="491"/>
            <p14:sldId id="509"/>
            <p14:sldId id="506"/>
            <p14:sldId id="508"/>
            <p14:sldId id="507"/>
            <p14:sldId id="512"/>
            <p14:sldId id="479"/>
            <p14:sldId id="487"/>
            <p14:sldId id="505"/>
            <p14:sldId id="504"/>
            <p14:sldId id="494"/>
            <p14:sldId id="495"/>
            <p14:sldId id="496"/>
            <p14:sldId id="488"/>
            <p14:sldId id="5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C2"/>
    <a:srgbClr val="ED8800"/>
    <a:srgbClr val="9A9B9D"/>
    <a:srgbClr val="70B1D9"/>
    <a:srgbClr val="4668F0"/>
    <a:srgbClr val="E13648"/>
    <a:srgbClr val="F5F5F5"/>
    <a:srgbClr val="A125B3"/>
    <a:srgbClr val="4F5FE8"/>
    <a:srgbClr val="784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80C8B6-C7C8-468F-A86A-5DB7E8B5033E}" v="2115" dt="2023-06-22T07:05:14.133"/>
    <p1510:client id="{733C9C31-92EF-49E1-8A87-39A61C1EE320}" v="159" dt="2023-06-22T12:27:31.791"/>
    <p1510:client id="{8CFC7D68-DEFD-4791-998D-ADEB3D229F5E}" v="6692" dt="2023-06-22T21:48:28.2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915" autoAdjust="0"/>
  </p:normalViewPr>
  <p:slideViewPr>
    <p:cSldViewPr snapToGrid="0">
      <p:cViewPr varScale="1">
        <p:scale>
          <a:sx n="72" d="100"/>
          <a:sy n="72" d="100"/>
        </p:scale>
        <p:origin x="110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874ace54-f02b-40ba-83d2-6816d7eb4252" providerId="ADAL" clId="{8CFC7D68-DEFD-4791-998D-ADEB3D229F5E}"/>
    <pc:docChg chg="undo custSel addSld delSld modSld sldOrd modSection">
      <pc:chgData name=" " userId="874ace54-f02b-40ba-83d2-6816d7eb4252" providerId="ADAL" clId="{8CFC7D68-DEFD-4791-998D-ADEB3D229F5E}" dt="2023-06-22T21:48:28.260" v="6698"/>
      <pc:docMkLst>
        <pc:docMk/>
      </pc:docMkLst>
      <pc:sldChg chg="modSp del">
        <pc:chgData name=" " userId="874ace54-f02b-40ba-83d2-6816d7eb4252" providerId="ADAL" clId="{8CFC7D68-DEFD-4791-998D-ADEB3D229F5E}" dt="2023-06-22T19:38:31.905" v="3758" actId="2696"/>
        <pc:sldMkLst>
          <pc:docMk/>
          <pc:sldMk cId="0" sldId="256"/>
        </pc:sldMkLst>
        <pc:spChg chg="mod">
          <ac:chgData name=" " userId="874ace54-f02b-40ba-83d2-6816d7eb4252" providerId="ADAL" clId="{8CFC7D68-DEFD-4791-998D-ADEB3D229F5E}" dt="2023-06-22T18:58:17.419" v="3398" actId="20577"/>
          <ac:spMkLst>
            <pc:docMk/>
            <pc:sldMk cId="0" sldId="256"/>
            <ac:spMk id="99" creationId="{00000000-0000-0000-0000-000000000000}"/>
          </ac:spMkLst>
        </pc:spChg>
      </pc:sldChg>
      <pc:sldChg chg="addSp modSp add del">
        <pc:chgData name=" " userId="874ace54-f02b-40ba-83d2-6816d7eb4252" providerId="ADAL" clId="{8CFC7D68-DEFD-4791-998D-ADEB3D229F5E}" dt="2023-06-22T20:20:31.842" v="4229" actId="2696"/>
        <pc:sldMkLst>
          <pc:docMk/>
          <pc:sldMk cId="3467015606" sldId="258"/>
        </pc:sldMkLst>
        <pc:spChg chg="add mod">
          <ac:chgData name=" " userId="874ace54-f02b-40ba-83d2-6816d7eb4252" providerId="ADAL" clId="{8CFC7D68-DEFD-4791-998D-ADEB3D229F5E}" dt="2023-06-22T19:40:00.027" v="3783"/>
          <ac:spMkLst>
            <pc:docMk/>
            <pc:sldMk cId="3467015606" sldId="258"/>
            <ac:spMk id="15" creationId="{2AEAE6E9-F1A4-4FF8-AFA9-520763E63F69}"/>
          </ac:spMkLst>
        </pc:spChg>
      </pc:sldChg>
      <pc:sldChg chg="modSp">
        <pc:chgData name=" " userId="874ace54-f02b-40ba-83d2-6816d7eb4252" providerId="ADAL" clId="{8CFC7D68-DEFD-4791-998D-ADEB3D229F5E}" dt="2023-06-22T21:48:08.152" v="6655" actId="20577"/>
        <pc:sldMkLst>
          <pc:docMk/>
          <pc:sldMk cId="0" sldId="259"/>
        </pc:sldMkLst>
        <pc:spChg chg="mod">
          <ac:chgData name=" " userId="874ace54-f02b-40ba-83d2-6816d7eb4252" providerId="ADAL" clId="{8CFC7D68-DEFD-4791-998D-ADEB3D229F5E}" dt="2023-06-22T21:48:08.152" v="6655" actId="20577"/>
          <ac:spMkLst>
            <pc:docMk/>
            <pc:sldMk cId="0" sldId="259"/>
            <ac:spMk id="145" creationId="{00000000-0000-0000-0000-000000000000}"/>
          </ac:spMkLst>
        </pc:spChg>
      </pc:sldChg>
      <pc:sldChg chg="modSp">
        <pc:chgData name=" " userId="874ace54-f02b-40ba-83d2-6816d7eb4252" providerId="ADAL" clId="{8CFC7D68-DEFD-4791-998D-ADEB3D229F5E}" dt="2023-06-22T21:48:12.919" v="6670" actId="20577"/>
        <pc:sldMkLst>
          <pc:docMk/>
          <pc:sldMk cId="0" sldId="260"/>
        </pc:sldMkLst>
        <pc:spChg chg="mod">
          <ac:chgData name=" " userId="874ace54-f02b-40ba-83d2-6816d7eb4252" providerId="ADAL" clId="{8CFC7D68-DEFD-4791-998D-ADEB3D229F5E}" dt="2023-06-22T21:48:12.919" v="6670" actId="20577"/>
          <ac:spMkLst>
            <pc:docMk/>
            <pc:sldMk cId="0" sldId="260"/>
            <ac:spMk id="154" creationId="{00000000-0000-0000-0000-000000000000}"/>
          </ac:spMkLst>
        </pc:spChg>
      </pc:sldChg>
      <pc:sldChg chg="del">
        <pc:chgData name=" " userId="874ace54-f02b-40ba-83d2-6816d7eb4252" providerId="ADAL" clId="{8CFC7D68-DEFD-4791-998D-ADEB3D229F5E}" dt="2023-06-22T20:38:48.482" v="4397" actId="2696"/>
        <pc:sldMkLst>
          <pc:docMk/>
          <pc:sldMk cId="1916131989" sldId="350"/>
        </pc:sldMkLst>
      </pc:sldChg>
      <pc:sldChg chg="del">
        <pc:chgData name=" " userId="874ace54-f02b-40ba-83d2-6816d7eb4252" providerId="ADAL" clId="{8CFC7D68-DEFD-4791-998D-ADEB3D229F5E}" dt="2023-06-22T20:38:48.555" v="4400" actId="2696"/>
        <pc:sldMkLst>
          <pc:docMk/>
          <pc:sldMk cId="545617934" sldId="354"/>
        </pc:sldMkLst>
      </pc:sldChg>
      <pc:sldChg chg="del">
        <pc:chgData name=" " userId="874ace54-f02b-40ba-83d2-6816d7eb4252" providerId="ADAL" clId="{8CFC7D68-DEFD-4791-998D-ADEB3D229F5E}" dt="2023-06-22T20:38:48.515" v="4398" actId="2696"/>
        <pc:sldMkLst>
          <pc:docMk/>
          <pc:sldMk cId="609862729" sldId="358"/>
        </pc:sldMkLst>
      </pc:sldChg>
      <pc:sldChg chg="del">
        <pc:chgData name=" " userId="874ace54-f02b-40ba-83d2-6816d7eb4252" providerId="ADAL" clId="{8CFC7D68-DEFD-4791-998D-ADEB3D229F5E}" dt="2023-06-22T20:38:48.531" v="4399" actId="2696"/>
        <pc:sldMkLst>
          <pc:docMk/>
          <pc:sldMk cId="1008233420" sldId="360"/>
        </pc:sldMkLst>
      </pc:sldChg>
      <pc:sldChg chg="del">
        <pc:chgData name=" " userId="874ace54-f02b-40ba-83d2-6816d7eb4252" providerId="ADAL" clId="{8CFC7D68-DEFD-4791-998D-ADEB3D229F5E}" dt="2023-06-22T20:38:48.603" v="4402" actId="2696"/>
        <pc:sldMkLst>
          <pc:docMk/>
          <pc:sldMk cId="4294551067" sldId="365"/>
        </pc:sldMkLst>
      </pc:sldChg>
      <pc:sldChg chg="del">
        <pc:chgData name=" " userId="874ace54-f02b-40ba-83d2-6816d7eb4252" providerId="ADAL" clId="{8CFC7D68-DEFD-4791-998D-ADEB3D229F5E}" dt="2023-06-22T20:38:48.628" v="4403" actId="2696"/>
        <pc:sldMkLst>
          <pc:docMk/>
          <pc:sldMk cId="4206514269" sldId="368"/>
        </pc:sldMkLst>
      </pc:sldChg>
      <pc:sldChg chg="del">
        <pc:chgData name=" " userId="874ace54-f02b-40ba-83d2-6816d7eb4252" providerId="ADAL" clId="{8CFC7D68-DEFD-4791-998D-ADEB3D229F5E}" dt="2023-06-22T20:38:48.580" v="4401" actId="2696"/>
        <pc:sldMkLst>
          <pc:docMk/>
          <pc:sldMk cId="3686709856" sldId="370"/>
        </pc:sldMkLst>
      </pc:sldChg>
      <pc:sldChg chg="modSp">
        <pc:chgData name=" " userId="874ace54-f02b-40ba-83d2-6816d7eb4252" providerId="ADAL" clId="{8CFC7D68-DEFD-4791-998D-ADEB3D229F5E}" dt="2023-06-22T19:56:38.385" v="3817" actId="2711"/>
        <pc:sldMkLst>
          <pc:docMk/>
          <pc:sldMk cId="2100270055" sldId="373"/>
        </pc:sldMkLst>
        <pc:spChg chg="mod">
          <ac:chgData name=" " userId="874ace54-f02b-40ba-83d2-6816d7eb4252" providerId="ADAL" clId="{8CFC7D68-DEFD-4791-998D-ADEB3D229F5E}" dt="2023-06-22T19:56:08.388" v="3812" actId="255"/>
          <ac:spMkLst>
            <pc:docMk/>
            <pc:sldMk cId="2100270055" sldId="373"/>
            <ac:spMk id="6" creationId="{FC4821BA-0014-1A33-9441-34B73BB5D75F}"/>
          </ac:spMkLst>
        </pc:spChg>
        <pc:spChg chg="mod">
          <ac:chgData name=" " userId="874ace54-f02b-40ba-83d2-6816d7eb4252" providerId="ADAL" clId="{8CFC7D68-DEFD-4791-998D-ADEB3D229F5E}" dt="2023-06-22T19:56:38.385" v="3817" actId="2711"/>
          <ac:spMkLst>
            <pc:docMk/>
            <pc:sldMk cId="2100270055" sldId="373"/>
            <ac:spMk id="11" creationId="{DB6AA154-D31B-5C62-38A1-8A399E5ECDD1}"/>
          </ac:spMkLst>
        </pc:spChg>
      </pc:sldChg>
      <pc:sldChg chg="modSp">
        <pc:chgData name=" " userId="874ace54-f02b-40ba-83d2-6816d7eb4252" providerId="ADAL" clId="{8CFC7D68-DEFD-4791-998D-ADEB3D229F5E}" dt="2023-06-22T21:44:41.197" v="6205" actId="20577"/>
        <pc:sldMkLst>
          <pc:docMk/>
          <pc:sldMk cId="1782067703" sldId="375"/>
        </pc:sldMkLst>
        <pc:spChg chg="mod">
          <ac:chgData name=" " userId="874ace54-f02b-40ba-83d2-6816d7eb4252" providerId="ADAL" clId="{8CFC7D68-DEFD-4791-998D-ADEB3D229F5E}" dt="2023-06-22T21:44:41.197" v="6205" actId="20577"/>
          <ac:spMkLst>
            <pc:docMk/>
            <pc:sldMk cId="1782067703" sldId="375"/>
            <ac:spMk id="5" creationId="{7F30DD48-E52D-6B6E-DD52-5E668A38E981}"/>
          </ac:spMkLst>
        </pc:spChg>
        <pc:spChg chg="mod">
          <ac:chgData name=" " userId="874ace54-f02b-40ba-83d2-6816d7eb4252" providerId="ADAL" clId="{8CFC7D68-DEFD-4791-998D-ADEB3D229F5E}" dt="2023-06-22T19:06:19.358" v="3408" actId="20577"/>
          <ac:spMkLst>
            <pc:docMk/>
            <pc:sldMk cId="1782067703" sldId="375"/>
            <ac:spMk id="20" creationId="{B2BDDA1B-4613-4369-A9E0-C9D96487D002}"/>
          </ac:spMkLst>
        </pc:spChg>
      </pc:sldChg>
      <pc:sldChg chg="del">
        <pc:chgData name=" " userId="874ace54-f02b-40ba-83d2-6816d7eb4252" providerId="ADAL" clId="{8CFC7D68-DEFD-4791-998D-ADEB3D229F5E}" dt="2023-06-22T15:57:53.554" v="672" actId="2696"/>
        <pc:sldMkLst>
          <pc:docMk/>
          <pc:sldMk cId="515450860" sldId="376"/>
        </pc:sldMkLst>
      </pc:sldChg>
      <pc:sldChg chg="del">
        <pc:chgData name=" " userId="874ace54-f02b-40ba-83d2-6816d7eb4252" providerId="ADAL" clId="{8CFC7D68-DEFD-4791-998D-ADEB3D229F5E}" dt="2023-06-22T19:03:55.132" v="3406" actId="2696"/>
        <pc:sldMkLst>
          <pc:docMk/>
          <pc:sldMk cId="1253398196" sldId="383"/>
        </pc:sldMkLst>
      </pc:sldChg>
      <pc:sldChg chg="modSp del">
        <pc:chgData name=" " userId="874ace54-f02b-40ba-83d2-6816d7eb4252" providerId="ADAL" clId="{8CFC7D68-DEFD-4791-998D-ADEB3D229F5E}" dt="2023-06-22T19:38:31.915" v="3759" actId="2696"/>
        <pc:sldMkLst>
          <pc:docMk/>
          <pc:sldMk cId="324054984" sldId="385"/>
        </pc:sldMkLst>
        <pc:spChg chg="mod">
          <ac:chgData name=" " userId="874ace54-f02b-40ba-83d2-6816d7eb4252" providerId="ADAL" clId="{8CFC7D68-DEFD-4791-998D-ADEB3D229F5E}" dt="2023-06-22T16:06:43.777" v="972" actId="1076"/>
          <ac:spMkLst>
            <pc:docMk/>
            <pc:sldMk cId="324054984" sldId="385"/>
            <ac:spMk id="23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16:06:39.651" v="971" actId="20577"/>
          <ac:spMkLst>
            <pc:docMk/>
            <pc:sldMk cId="324054984" sldId="385"/>
            <ac:spMk id="26" creationId="{FF619631-84AD-3220-B8C6-41C88C873CE9}"/>
          </ac:spMkLst>
        </pc:spChg>
      </pc:sldChg>
      <pc:sldChg chg="delSp modSp ord">
        <pc:chgData name=" " userId="874ace54-f02b-40ba-83d2-6816d7eb4252" providerId="ADAL" clId="{8CFC7D68-DEFD-4791-998D-ADEB3D229F5E}" dt="2023-06-22T21:47:54.458" v="6615" actId="20577"/>
        <pc:sldMkLst>
          <pc:docMk/>
          <pc:sldMk cId="3695684043" sldId="387"/>
        </pc:sldMkLst>
        <pc:spChg chg="mod">
          <ac:chgData name=" " userId="874ace54-f02b-40ba-83d2-6816d7eb4252" providerId="ADAL" clId="{8CFC7D68-DEFD-4791-998D-ADEB3D229F5E}" dt="2023-06-22T13:04:28.148" v="95" actId="1076"/>
          <ac:spMkLst>
            <pc:docMk/>
            <pc:sldMk cId="3695684043" sldId="387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7:54.458" v="6615" actId="20577"/>
          <ac:spMkLst>
            <pc:docMk/>
            <pc:sldMk cId="3695684043" sldId="387"/>
            <ac:spMk id="20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3:04:05.285" v="93" actId="478"/>
          <ac:spMkLst>
            <pc:docMk/>
            <pc:sldMk cId="3695684043" sldId="387"/>
            <ac:spMk id="24" creationId="{43137DB5-C2C2-4C0D-81B5-DCD7C228D9E0}"/>
          </ac:spMkLst>
        </pc:spChg>
        <pc:spChg chg="mod">
          <ac:chgData name=" " userId="874ace54-f02b-40ba-83d2-6816d7eb4252" providerId="ADAL" clId="{8CFC7D68-DEFD-4791-998D-ADEB3D229F5E}" dt="2023-06-22T19:29:39.454" v="3722" actId="14100"/>
          <ac:spMkLst>
            <pc:docMk/>
            <pc:sldMk cId="3695684043" sldId="387"/>
            <ac:spMk id="36" creationId="{FF619631-84AD-3220-B8C6-41C88C873CE9}"/>
          </ac:spMkLst>
        </pc:spChg>
      </pc:sldChg>
      <pc:sldChg chg="delSp modSp del">
        <pc:chgData name=" " userId="874ace54-f02b-40ba-83d2-6816d7eb4252" providerId="ADAL" clId="{8CFC7D68-DEFD-4791-998D-ADEB3D229F5E}" dt="2023-06-22T19:38:31.922" v="3760" actId="2696"/>
        <pc:sldMkLst>
          <pc:docMk/>
          <pc:sldMk cId="1973786600" sldId="388"/>
        </pc:sldMkLst>
        <pc:spChg chg="del mod">
          <ac:chgData name=" " userId="874ace54-f02b-40ba-83d2-6816d7eb4252" providerId="ADAL" clId="{8CFC7D68-DEFD-4791-998D-ADEB3D229F5E}" dt="2023-06-22T13:02:54.817" v="1" actId="478"/>
          <ac:spMkLst>
            <pc:docMk/>
            <pc:sldMk cId="1973786600" sldId="388"/>
            <ac:spMk id="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37:17.180" v="2539"/>
          <ac:spMkLst>
            <pc:docMk/>
            <pc:sldMk cId="1973786600" sldId="388"/>
            <ac:spMk id="48" creationId="{FF619631-84AD-3220-B8C6-41C88C873CE9}"/>
          </ac:spMkLst>
        </pc:spChg>
      </pc:sldChg>
      <pc:sldChg chg="delSp modSp del">
        <pc:chgData name=" " userId="874ace54-f02b-40ba-83d2-6816d7eb4252" providerId="ADAL" clId="{8CFC7D68-DEFD-4791-998D-ADEB3D229F5E}" dt="2023-06-22T19:38:31.922" v="3761" actId="2696"/>
        <pc:sldMkLst>
          <pc:docMk/>
          <pc:sldMk cId="3863506717" sldId="389"/>
        </pc:sldMkLst>
        <pc:spChg chg="mod">
          <ac:chgData name=" " userId="874ace54-f02b-40ba-83d2-6816d7eb4252" providerId="ADAL" clId="{8CFC7D68-DEFD-4791-998D-ADEB3D229F5E}" dt="2023-06-22T13:10:03.867" v="466" actId="20577"/>
          <ac:spMkLst>
            <pc:docMk/>
            <pc:sldMk cId="3863506717" sldId="389"/>
            <ac:spMk id="16" creationId="{7B5EC0FE-9D14-C76D-C882-0C694CA31F0B}"/>
          </ac:spMkLst>
        </pc:spChg>
        <pc:spChg chg="mod">
          <ac:chgData name=" " userId="874ace54-f02b-40ba-83d2-6816d7eb4252" providerId="ADAL" clId="{8CFC7D68-DEFD-4791-998D-ADEB3D229F5E}" dt="2023-06-22T13:10:28.305" v="596"/>
          <ac:spMkLst>
            <pc:docMk/>
            <pc:sldMk cId="3863506717" sldId="389"/>
            <ac:spMk id="17" creationId="{FF619631-84AD-3220-B8C6-41C88C873CE9}"/>
          </ac:spMkLst>
        </pc:spChg>
        <pc:spChg chg="del">
          <ac:chgData name=" " userId="874ace54-f02b-40ba-83d2-6816d7eb4252" providerId="ADAL" clId="{8CFC7D68-DEFD-4791-998D-ADEB3D229F5E}" dt="2023-06-22T13:09:27.675" v="391" actId="478"/>
          <ac:spMkLst>
            <pc:docMk/>
            <pc:sldMk cId="3863506717" sldId="389"/>
            <ac:spMk id="22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3:09:26.279" v="390" actId="478"/>
          <ac:spMkLst>
            <pc:docMk/>
            <pc:sldMk cId="3863506717" sldId="389"/>
            <ac:spMk id="23" creationId="{00000000-0000-0000-0000-000000000000}"/>
          </ac:spMkLst>
        </pc:spChg>
      </pc:sldChg>
      <pc:sldChg chg="addSp delSp modSp del">
        <pc:chgData name=" " userId="874ace54-f02b-40ba-83d2-6816d7eb4252" providerId="ADAL" clId="{8CFC7D68-DEFD-4791-998D-ADEB3D229F5E}" dt="2023-06-22T19:38:31.889" v="3757" actId="2696"/>
        <pc:sldMkLst>
          <pc:docMk/>
          <pc:sldMk cId="3920883034" sldId="390"/>
        </pc:sldMkLst>
        <pc:spChg chg="mod">
          <ac:chgData name=" " userId="874ace54-f02b-40ba-83d2-6816d7eb4252" providerId="ADAL" clId="{8CFC7D68-DEFD-4791-998D-ADEB3D229F5E}" dt="2023-06-22T16:07:47.903" v="993" actId="20577"/>
          <ac:spMkLst>
            <pc:docMk/>
            <pc:sldMk cId="3920883034" sldId="390"/>
            <ac:spMk id="13" creationId="{FF619631-84AD-3220-B8C6-41C88C873CE9}"/>
          </ac:spMkLst>
        </pc:spChg>
        <pc:spChg chg="add del mod">
          <ac:chgData name=" " userId="874ace54-f02b-40ba-83d2-6816d7eb4252" providerId="ADAL" clId="{8CFC7D68-DEFD-4791-998D-ADEB3D229F5E}" dt="2023-06-22T13:03:51.088" v="92" actId="478"/>
          <ac:spMkLst>
            <pc:docMk/>
            <pc:sldMk cId="3920883034" sldId="390"/>
            <ac:spMk id="14" creationId="{00000000-0000-0000-0000-000000000000}"/>
          </ac:spMkLst>
        </pc:spChg>
      </pc:sldChg>
      <pc:sldChg chg="delSp modSp ord">
        <pc:chgData name=" " userId="874ace54-f02b-40ba-83d2-6816d7eb4252" providerId="ADAL" clId="{8CFC7D68-DEFD-4791-998D-ADEB3D229F5E}" dt="2023-06-22T21:48:00.612" v="6632" actId="20577"/>
        <pc:sldMkLst>
          <pc:docMk/>
          <pc:sldMk cId="555481280" sldId="391"/>
        </pc:sldMkLst>
        <pc:spChg chg="del mod">
          <ac:chgData name=" " userId="874ace54-f02b-40ba-83d2-6816d7eb4252" providerId="ADAL" clId="{8CFC7D68-DEFD-4791-998D-ADEB3D229F5E}" dt="2023-06-22T13:05:16.039" v="154" actId="478"/>
          <ac:spMkLst>
            <pc:docMk/>
            <pc:sldMk cId="555481280" sldId="391"/>
            <ac:spMk id="11" creationId="{43137DB5-C2C2-4C0D-81B5-DCD7C228D9E0}"/>
          </ac:spMkLst>
        </pc:spChg>
        <pc:spChg chg="mod">
          <ac:chgData name=" " userId="874ace54-f02b-40ba-83d2-6816d7eb4252" providerId="ADAL" clId="{8CFC7D68-DEFD-4791-998D-ADEB3D229F5E}" dt="2023-06-22T13:05:47.777" v="259"/>
          <ac:spMkLst>
            <pc:docMk/>
            <pc:sldMk cId="555481280" sldId="391"/>
            <ac:spMk id="17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13:08:59.507" v="387"/>
          <ac:spMkLst>
            <pc:docMk/>
            <pc:sldMk cId="555481280" sldId="391"/>
            <ac:spMk id="18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21:48:00.612" v="6632" actId="20577"/>
          <ac:spMkLst>
            <pc:docMk/>
            <pc:sldMk cId="555481280" sldId="391"/>
            <ac:spMk id="20" creationId="{B2BDDA1B-4613-4369-A9E0-C9D96487D002}"/>
          </ac:spMkLst>
        </pc:spChg>
      </pc:sldChg>
      <pc:sldChg chg="del">
        <pc:chgData name=" " userId="874ace54-f02b-40ba-83d2-6816d7eb4252" providerId="ADAL" clId="{8CFC7D68-DEFD-4791-998D-ADEB3D229F5E}" dt="2023-06-22T19:03:46.900" v="3404" actId="2696"/>
        <pc:sldMkLst>
          <pc:docMk/>
          <pc:sldMk cId="2473486482" sldId="395"/>
        </pc:sldMkLst>
      </pc:sldChg>
      <pc:sldChg chg="del">
        <pc:chgData name=" " userId="874ace54-f02b-40ba-83d2-6816d7eb4252" providerId="ADAL" clId="{8CFC7D68-DEFD-4791-998D-ADEB3D229F5E}" dt="2023-06-22T19:03:53.231" v="3405" actId="2696"/>
        <pc:sldMkLst>
          <pc:docMk/>
          <pc:sldMk cId="3169664740" sldId="396"/>
        </pc:sldMkLst>
      </pc:sldChg>
      <pc:sldChg chg="del">
        <pc:chgData name=" " userId="874ace54-f02b-40ba-83d2-6816d7eb4252" providerId="ADAL" clId="{8CFC7D68-DEFD-4791-998D-ADEB3D229F5E}" dt="2023-06-22T15:57:22.201" v="671" actId="2696"/>
        <pc:sldMkLst>
          <pc:docMk/>
          <pc:sldMk cId="2039413300" sldId="397"/>
        </pc:sldMkLst>
      </pc:sldChg>
      <pc:sldChg chg="del">
        <pc:chgData name=" " userId="874ace54-f02b-40ba-83d2-6816d7eb4252" providerId="ADAL" clId="{8CFC7D68-DEFD-4791-998D-ADEB3D229F5E}" dt="2023-06-22T15:57:53.642" v="676" actId="2696"/>
        <pc:sldMkLst>
          <pc:docMk/>
          <pc:sldMk cId="2068761682" sldId="400"/>
        </pc:sldMkLst>
      </pc:sldChg>
      <pc:sldChg chg="del">
        <pc:chgData name=" " userId="874ace54-f02b-40ba-83d2-6816d7eb4252" providerId="ADAL" clId="{8CFC7D68-DEFD-4791-998D-ADEB3D229F5E}" dt="2023-06-22T15:57:53.574" v="673" actId="2696"/>
        <pc:sldMkLst>
          <pc:docMk/>
          <pc:sldMk cId="4040133352" sldId="401"/>
        </pc:sldMkLst>
      </pc:sldChg>
      <pc:sldChg chg="del">
        <pc:chgData name=" " userId="874ace54-f02b-40ba-83d2-6816d7eb4252" providerId="ADAL" clId="{8CFC7D68-DEFD-4791-998D-ADEB3D229F5E}" dt="2023-06-22T15:57:53.593" v="674" actId="2696"/>
        <pc:sldMkLst>
          <pc:docMk/>
          <pc:sldMk cId="357494878" sldId="402"/>
        </pc:sldMkLst>
      </pc:sldChg>
      <pc:sldChg chg="modSp add del">
        <pc:chgData name=" " userId="874ace54-f02b-40ba-83d2-6816d7eb4252" providerId="ADAL" clId="{8CFC7D68-DEFD-4791-998D-ADEB3D229F5E}" dt="2023-06-22T19:43:09.426" v="3804" actId="2696"/>
        <pc:sldMkLst>
          <pc:docMk/>
          <pc:sldMk cId="577168417" sldId="402"/>
        </pc:sldMkLst>
        <pc:spChg chg="mod">
          <ac:chgData name=" " userId="874ace54-f02b-40ba-83d2-6816d7eb4252" providerId="ADAL" clId="{8CFC7D68-DEFD-4791-998D-ADEB3D229F5E}" dt="2023-06-22T18:00:26.867" v="2981" actId="1076"/>
          <ac:spMkLst>
            <pc:docMk/>
            <pc:sldMk cId="577168417" sldId="402"/>
            <ac:spMk id="2" creationId="{58BD7CC5-016B-ED43-D7CF-1A3FBCBBC437}"/>
          </ac:spMkLst>
        </pc:spChg>
      </pc:sldChg>
      <pc:sldChg chg="del">
        <pc:chgData name=" " userId="874ace54-f02b-40ba-83d2-6816d7eb4252" providerId="ADAL" clId="{8CFC7D68-DEFD-4791-998D-ADEB3D229F5E}" dt="2023-06-22T15:57:53.622" v="675" actId="2696"/>
        <pc:sldMkLst>
          <pc:docMk/>
          <pc:sldMk cId="2954316432" sldId="403"/>
        </pc:sldMkLst>
      </pc:sldChg>
      <pc:sldChg chg="del">
        <pc:chgData name=" " userId="874ace54-f02b-40ba-83d2-6816d7eb4252" providerId="ADAL" clId="{8CFC7D68-DEFD-4791-998D-ADEB3D229F5E}" dt="2023-06-22T15:57:53.701" v="678" actId="2696"/>
        <pc:sldMkLst>
          <pc:docMk/>
          <pc:sldMk cId="3467138668" sldId="404"/>
        </pc:sldMkLst>
      </pc:sldChg>
      <pc:sldChg chg="modSp add">
        <pc:chgData name=" " userId="874ace54-f02b-40ba-83d2-6816d7eb4252" providerId="ADAL" clId="{8CFC7D68-DEFD-4791-998D-ADEB3D229F5E}" dt="2023-06-22T20:37:28.110" v="4391" actId="1076"/>
        <pc:sldMkLst>
          <pc:docMk/>
          <pc:sldMk cId="2026235694" sldId="405"/>
        </pc:sldMkLst>
        <pc:picChg chg="mod modCrop">
          <ac:chgData name=" " userId="874ace54-f02b-40ba-83d2-6816d7eb4252" providerId="ADAL" clId="{8CFC7D68-DEFD-4791-998D-ADEB3D229F5E}" dt="2023-06-22T20:37:28.110" v="4391" actId="1076"/>
          <ac:picMkLst>
            <pc:docMk/>
            <pc:sldMk cId="2026235694" sldId="405"/>
            <ac:picMk id="17" creationId="{5491E489-BF56-7357-A7A0-AF42521D9BFC}"/>
          </ac:picMkLst>
        </pc:picChg>
      </pc:sldChg>
      <pc:sldChg chg="del">
        <pc:chgData name=" " userId="874ace54-f02b-40ba-83d2-6816d7eb4252" providerId="ADAL" clId="{8CFC7D68-DEFD-4791-998D-ADEB3D229F5E}" dt="2023-06-22T15:57:53.770" v="680" actId="2696"/>
        <pc:sldMkLst>
          <pc:docMk/>
          <pc:sldMk cId="3427855984" sldId="405"/>
        </pc:sldMkLst>
      </pc:sldChg>
      <pc:sldChg chg="add">
        <pc:chgData name=" " userId="874ace54-f02b-40ba-83d2-6816d7eb4252" providerId="ADAL" clId="{8CFC7D68-DEFD-4791-998D-ADEB3D229F5E}" dt="2023-06-22T18:00:16.404" v="2980"/>
        <pc:sldMkLst>
          <pc:docMk/>
          <pc:sldMk cId="3276571603" sldId="406"/>
        </pc:sldMkLst>
      </pc:sldChg>
      <pc:sldChg chg="del">
        <pc:chgData name=" " userId="874ace54-f02b-40ba-83d2-6816d7eb4252" providerId="ADAL" clId="{8CFC7D68-DEFD-4791-998D-ADEB3D229F5E}" dt="2023-06-22T15:57:53.676" v="677" actId="2696"/>
        <pc:sldMkLst>
          <pc:docMk/>
          <pc:sldMk cId="3751614234" sldId="406"/>
        </pc:sldMkLst>
      </pc:sldChg>
      <pc:sldChg chg="del">
        <pc:chgData name=" " userId="874ace54-f02b-40ba-83d2-6816d7eb4252" providerId="ADAL" clId="{8CFC7D68-DEFD-4791-998D-ADEB3D229F5E}" dt="2023-06-22T15:57:53.731" v="679" actId="2696"/>
        <pc:sldMkLst>
          <pc:docMk/>
          <pc:sldMk cId="3187087213" sldId="407"/>
        </pc:sldMkLst>
      </pc:sldChg>
      <pc:sldChg chg="add">
        <pc:chgData name=" " userId="874ace54-f02b-40ba-83d2-6816d7eb4252" providerId="ADAL" clId="{8CFC7D68-DEFD-4791-998D-ADEB3D229F5E}" dt="2023-06-22T18:00:16.404" v="2980"/>
        <pc:sldMkLst>
          <pc:docMk/>
          <pc:sldMk cId="4107935443" sldId="407"/>
        </pc:sldMkLst>
      </pc:sldChg>
      <pc:sldChg chg="del">
        <pc:chgData name=" " userId="874ace54-f02b-40ba-83d2-6816d7eb4252" providerId="ADAL" clId="{8CFC7D68-DEFD-4791-998D-ADEB3D229F5E}" dt="2023-06-22T15:57:53.806" v="681" actId="2696"/>
        <pc:sldMkLst>
          <pc:docMk/>
          <pc:sldMk cId="290796994" sldId="408"/>
        </pc:sldMkLst>
      </pc:sldChg>
      <pc:sldChg chg="add del">
        <pc:chgData name=" " userId="874ace54-f02b-40ba-83d2-6816d7eb4252" providerId="ADAL" clId="{8CFC7D68-DEFD-4791-998D-ADEB3D229F5E}" dt="2023-06-22T21:01:26.367" v="4790" actId="2696"/>
        <pc:sldMkLst>
          <pc:docMk/>
          <pc:sldMk cId="332407025" sldId="408"/>
        </pc:sldMkLst>
      </pc:sldChg>
      <pc:sldChg chg="del">
        <pc:chgData name=" " userId="874ace54-f02b-40ba-83d2-6816d7eb4252" providerId="ADAL" clId="{8CFC7D68-DEFD-4791-998D-ADEB3D229F5E}" dt="2023-06-22T15:57:53.819" v="682" actId="2696"/>
        <pc:sldMkLst>
          <pc:docMk/>
          <pc:sldMk cId="3492272232" sldId="409"/>
        </pc:sldMkLst>
      </pc:sldChg>
      <pc:sldChg chg="modSp">
        <pc:chgData name=" " userId="874ace54-f02b-40ba-83d2-6816d7eb4252" providerId="ADAL" clId="{8CFC7D68-DEFD-4791-998D-ADEB3D229F5E}" dt="2023-06-22T21:47:49.413" v="6598" actId="20577"/>
        <pc:sldMkLst>
          <pc:docMk/>
          <pc:sldMk cId="3090926899" sldId="410"/>
        </pc:sldMkLst>
        <pc:spChg chg="mod">
          <ac:chgData name=" " userId="874ace54-f02b-40ba-83d2-6816d7eb4252" providerId="ADAL" clId="{8CFC7D68-DEFD-4791-998D-ADEB3D229F5E}" dt="2023-06-22T21:47:49.413" v="6598" actId="20577"/>
          <ac:spMkLst>
            <pc:docMk/>
            <pc:sldMk cId="3090926899" sldId="410"/>
            <ac:spMk id="220" creationId="{00000000-0000-0000-0000-000000000000}"/>
          </ac:spMkLst>
        </pc:spChg>
      </pc:sldChg>
      <pc:sldChg chg="modSp add">
        <pc:chgData name=" " userId="874ace54-f02b-40ba-83d2-6816d7eb4252" providerId="ADAL" clId="{8CFC7D68-DEFD-4791-998D-ADEB3D229F5E}" dt="2023-06-22T20:54:50.259" v="4564" actId="20577"/>
        <pc:sldMkLst>
          <pc:docMk/>
          <pc:sldMk cId="574843901" sldId="411"/>
        </pc:sldMkLst>
        <pc:spChg chg="mod">
          <ac:chgData name=" " userId="874ace54-f02b-40ba-83d2-6816d7eb4252" providerId="ADAL" clId="{8CFC7D68-DEFD-4791-998D-ADEB3D229F5E}" dt="2023-06-22T20:54:50.259" v="4564" actId="20577"/>
          <ac:spMkLst>
            <pc:docMk/>
            <pc:sldMk cId="574843901" sldId="411"/>
            <ac:spMk id="17" creationId="{B2BDDA1B-4613-4369-A9E0-C9D96487D002}"/>
          </ac:spMkLst>
        </pc:spChg>
      </pc:sldChg>
      <pc:sldChg chg="add del">
        <pc:chgData name=" " userId="874ace54-f02b-40ba-83d2-6816d7eb4252" providerId="ADAL" clId="{8CFC7D68-DEFD-4791-998D-ADEB3D229F5E}" dt="2023-06-22T17:22:22.674" v="2931" actId="2696"/>
        <pc:sldMkLst>
          <pc:docMk/>
          <pc:sldMk cId="1355358570" sldId="411"/>
        </pc:sldMkLst>
      </pc:sldChg>
      <pc:sldChg chg="modSp add del">
        <pc:chgData name=" " userId="874ace54-f02b-40ba-83d2-6816d7eb4252" providerId="ADAL" clId="{8CFC7D68-DEFD-4791-998D-ADEB3D229F5E}" dt="2023-06-22T19:25:05.523" v="3707" actId="2696"/>
        <pc:sldMkLst>
          <pc:docMk/>
          <pc:sldMk cId="2027352786" sldId="412"/>
        </pc:sldMkLst>
        <pc:spChg chg="mod">
          <ac:chgData name=" " userId="874ace54-f02b-40ba-83d2-6816d7eb4252" providerId="ADAL" clId="{8CFC7D68-DEFD-4791-998D-ADEB3D229F5E}" dt="2023-06-22T14:46:43.070" v="621"/>
          <ac:spMkLst>
            <pc:docMk/>
            <pc:sldMk cId="2027352786" sldId="412"/>
            <ac:spMk id="2" creationId="{BA13FBA0-54A4-4C83-9F33-2DB2F10F512B}"/>
          </ac:spMkLst>
        </pc:spChg>
      </pc:sldChg>
      <pc:sldChg chg="modSp add del">
        <pc:chgData name=" " userId="874ace54-f02b-40ba-83d2-6816d7eb4252" providerId="ADAL" clId="{8CFC7D68-DEFD-4791-998D-ADEB3D229F5E}" dt="2023-06-22T18:02:35.882" v="2985" actId="2696"/>
        <pc:sldMkLst>
          <pc:docMk/>
          <pc:sldMk cId="2625486441" sldId="413"/>
        </pc:sldMkLst>
        <pc:spChg chg="mod">
          <ac:chgData name=" " userId="874ace54-f02b-40ba-83d2-6816d7eb4252" providerId="ADAL" clId="{8CFC7D68-DEFD-4791-998D-ADEB3D229F5E}" dt="2023-06-22T14:50:56.869" v="639" actId="1076"/>
          <ac:spMkLst>
            <pc:docMk/>
            <pc:sldMk cId="2625486441" sldId="413"/>
            <ac:spMk id="2" creationId="{58BD7CC5-016B-ED43-D7CF-1A3FBCBBC437}"/>
          </ac:spMkLst>
        </pc:spChg>
      </pc:sldChg>
      <pc:sldChg chg="add del">
        <pc:chgData name=" " userId="874ace54-f02b-40ba-83d2-6816d7eb4252" providerId="ADAL" clId="{8CFC7D68-DEFD-4791-998D-ADEB3D229F5E}" dt="2023-06-22T14:46:58.607" v="623" actId="2696"/>
        <pc:sldMkLst>
          <pc:docMk/>
          <pc:sldMk cId="3145090830" sldId="413"/>
        </pc:sldMkLst>
      </pc:sldChg>
      <pc:sldChg chg="addSp delSp modSp add">
        <pc:chgData name=" " userId="874ace54-f02b-40ba-83d2-6816d7eb4252" providerId="ADAL" clId="{8CFC7D68-DEFD-4791-998D-ADEB3D229F5E}" dt="2023-06-22T20:55:25.849" v="4694"/>
        <pc:sldMkLst>
          <pc:docMk/>
          <pc:sldMk cId="4195703150" sldId="413"/>
        </pc:sldMkLst>
        <pc:spChg chg="del">
          <ac:chgData name=" " userId="874ace54-f02b-40ba-83d2-6816d7eb4252" providerId="ADAL" clId="{8CFC7D68-DEFD-4791-998D-ADEB3D229F5E}" dt="2023-06-22T20:31:24.781" v="4332" actId="478"/>
          <ac:spMkLst>
            <pc:docMk/>
            <pc:sldMk cId="4195703150" sldId="413"/>
            <ac:spMk id="2" creationId="{00000000-0000-0000-0000-000000000000}"/>
          </ac:spMkLst>
        </pc:spChg>
        <pc:spChg chg="mod ord">
          <ac:chgData name=" " userId="874ace54-f02b-40ba-83d2-6816d7eb4252" providerId="ADAL" clId="{8CFC7D68-DEFD-4791-998D-ADEB3D229F5E}" dt="2023-06-22T20:31:32.840" v="4333" actId="1076"/>
          <ac:spMkLst>
            <pc:docMk/>
            <pc:sldMk cId="4195703150" sldId="413"/>
            <ac:spMk id="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1:20.888" v="4331" actId="478"/>
          <ac:spMkLst>
            <pc:docMk/>
            <pc:sldMk cId="4195703150" sldId="413"/>
            <ac:spMk id="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1:20.888" v="4331" actId="478"/>
          <ac:spMkLst>
            <pc:docMk/>
            <pc:sldMk cId="4195703150" sldId="413"/>
            <ac:spMk id="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1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1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31:43.540" v="4335" actId="14100"/>
          <ac:spMkLst>
            <pc:docMk/>
            <pc:sldMk cId="4195703150" sldId="413"/>
            <ac:spMk id="15" creationId="{15A4600A-975C-4918-A8C9-574962002F7B}"/>
          </ac:spMkLst>
        </pc:spChg>
        <pc:spChg chg="mod">
          <ac:chgData name=" " userId="874ace54-f02b-40ba-83d2-6816d7eb4252" providerId="ADAL" clId="{8CFC7D68-DEFD-4791-998D-ADEB3D229F5E}" dt="2023-06-22T20:55:25.849" v="4694"/>
          <ac:spMkLst>
            <pc:docMk/>
            <pc:sldMk cId="4195703150" sldId="413"/>
            <ac:spMk id="17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20:31:32.840" v="4333" actId="1076"/>
          <ac:spMkLst>
            <pc:docMk/>
            <pc:sldMk cId="4195703150" sldId="413"/>
            <ac:spMk id="18" creationId="{8E5F112E-4E58-4F98-BA20-7A7561ED0264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19" creationId="{B8C35697-35BF-4A4C-8FC8-B7B3406AE0E3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20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21" creationId="{EE5C6243-441F-47E4-9EF4-4B8F9AE22842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22" creationId="{A126A5A9-8C7A-477E-A11D-4422136AE720}"/>
          </ac:spMkLst>
        </pc:spChg>
        <pc:spChg chg="add mod ord">
          <ac:chgData name=" " userId="874ace54-f02b-40ba-83d2-6816d7eb4252" providerId="ADAL" clId="{8CFC7D68-DEFD-4791-998D-ADEB3D229F5E}" dt="2023-06-22T20:33:39.274" v="4353" actId="208"/>
          <ac:spMkLst>
            <pc:docMk/>
            <pc:sldMk cId="4195703150" sldId="413"/>
            <ac:spMk id="23" creationId="{31CD899C-80E5-46CD-AF55-328871EDA92C}"/>
          </ac:spMkLst>
        </pc:spChg>
      </pc:sldChg>
      <pc:sldChg chg="modSp add del">
        <pc:chgData name=" " userId="874ace54-f02b-40ba-83d2-6816d7eb4252" providerId="ADAL" clId="{8CFC7D68-DEFD-4791-998D-ADEB3D229F5E}" dt="2023-06-22T18:02:38.388" v="2986" actId="2696"/>
        <pc:sldMkLst>
          <pc:docMk/>
          <pc:sldMk cId="989610121" sldId="414"/>
        </pc:sldMkLst>
        <pc:spChg chg="mod">
          <ac:chgData name=" " userId="874ace54-f02b-40ba-83d2-6816d7eb4252" providerId="ADAL" clId="{8CFC7D68-DEFD-4791-998D-ADEB3D229F5E}" dt="2023-06-22T14:49:03.235" v="637" actId="14100"/>
          <ac:spMkLst>
            <pc:docMk/>
            <pc:sldMk cId="989610121" sldId="414"/>
            <ac:spMk id="9" creationId="{D99FBBEA-A884-69EC-612A-F76B4666AD16}"/>
          </ac:spMkLst>
        </pc:spChg>
        <pc:spChg chg="mod">
          <ac:chgData name=" " userId="874ace54-f02b-40ba-83d2-6816d7eb4252" providerId="ADAL" clId="{8CFC7D68-DEFD-4791-998D-ADEB3D229F5E}" dt="2023-06-22T14:49:05.466" v="638" actId="14100"/>
          <ac:spMkLst>
            <pc:docMk/>
            <pc:sldMk cId="989610121" sldId="414"/>
            <ac:spMk id="10" creationId="{43AA8672-AAB9-A7FB-C492-AD4977AED43A}"/>
          </ac:spMkLst>
        </pc:spChg>
        <pc:spChg chg="mod">
          <ac:chgData name=" " userId="874ace54-f02b-40ba-83d2-6816d7eb4252" providerId="ADAL" clId="{8CFC7D68-DEFD-4791-998D-ADEB3D229F5E}" dt="2023-06-22T14:48:59.259" v="636" actId="14100"/>
          <ac:spMkLst>
            <pc:docMk/>
            <pc:sldMk cId="989610121" sldId="414"/>
            <ac:spMk id="11" creationId="{4DF30C45-3C0F-B865-49D9-C895A98181C2}"/>
          </ac:spMkLst>
        </pc:spChg>
      </pc:sldChg>
      <pc:sldChg chg="add del">
        <pc:chgData name=" " userId="874ace54-f02b-40ba-83d2-6816d7eb4252" providerId="ADAL" clId="{8CFC7D68-DEFD-4791-998D-ADEB3D229F5E}" dt="2023-06-22T14:47:59.713" v="624" actId="2696"/>
        <pc:sldMkLst>
          <pc:docMk/>
          <pc:sldMk cId="2625486441" sldId="414"/>
        </pc:sldMkLst>
      </pc:sldChg>
      <pc:sldChg chg="addSp delSp modSp add del">
        <pc:chgData name=" " userId="874ace54-f02b-40ba-83d2-6816d7eb4252" providerId="ADAL" clId="{8CFC7D68-DEFD-4791-998D-ADEB3D229F5E}" dt="2023-06-22T20:02:25.386" v="3931" actId="2696"/>
        <pc:sldMkLst>
          <pc:docMk/>
          <pc:sldMk cId="74099965" sldId="415"/>
        </pc:sldMkLst>
        <pc:spChg chg="mod">
          <ac:chgData name=" " userId="874ace54-f02b-40ba-83d2-6816d7eb4252" providerId="ADAL" clId="{8CFC7D68-DEFD-4791-998D-ADEB3D229F5E}" dt="2023-06-22T19:33:36.099" v="3746" actId="14100"/>
          <ac:spMkLst>
            <pc:docMk/>
            <pc:sldMk cId="74099965" sldId="415"/>
            <ac:spMk id="5" creationId="{07951B91-1057-E963-1445-BA714AA65A2F}"/>
          </ac:spMkLst>
        </pc:spChg>
        <pc:spChg chg="mod">
          <ac:chgData name=" " userId="874ace54-f02b-40ba-83d2-6816d7eb4252" providerId="ADAL" clId="{8CFC7D68-DEFD-4791-998D-ADEB3D229F5E}" dt="2023-06-22T19:33:21.212" v="3745" actId="14100"/>
          <ac:spMkLst>
            <pc:docMk/>
            <pc:sldMk cId="74099965" sldId="415"/>
            <ac:spMk id="8" creationId="{D7CC50DA-BAE0-53A4-6FF4-260E250E1B49}"/>
          </ac:spMkLst>
        </pc:spChg>
        <pc:spChg chg="add del mod">
          <ac:chgData name=" " userId="874ace54-f02b-40ba-83d2-6816d7eb4252" providerId="ADAL" clId="{8CFC7D68-DEFD-4791-998D-ADEB3D229F5E}" dt="2023-06-22T20:01:35.079" v="3930" actId="478"/>
          <ac:spMkLst>
            <pc:docMk/>
            <pc:sldMk cId="74099965" sldId="415"/>
            <ac:spMk id="10" creationId="{76293226-8AD1-4029-80CE-3ADEE577F821}"/>
          </ac:spMkLst>
        </pc:spChg>
        <pc:graphicFrameChg chg="mod modGraphic">
          <ac:chgData name=" " userId="874ace54-f02b-40ba-83d2-6816d7eb4252" providerId="ADAL" clId="{8CFC7D68-DEFD-4791-998D-ADEB3D229F5E}" dt="2023-06-22T19:33:17.667" v="3744" actId="1076"/>
          <ac:graphicFrameMkLst>
            <pc:docMk/>
            <pc:sldMk cId="74099965" sldId="415"/>
            <ac:graphicFrameMk id="6" creationId="{80A9DF46-EDD9-70E2-431D-70CFB32585B3}"/>
          </ac:graphicFrameMkLst>
        </pc:graphicFrameChg>
        <pc:graphicFrameChg chg="mod modGraphic">
          <ac:chgData name=" " userId="874ace54-f02b-40ba-83d2-6816d7eb4252" providerId="ADAL" clId="{8CFC7D68-DEFD-4791-998D-ADEB3D229F5E}" dt="2023-06-22T19:33:17.667" v="3744" actId="1076"/>
          <ac:graphicFrameMkLst>
            <pc:docMk/>
            <pc:sldMk cId="74099965" sldId="415"/>
            <ac:graphicFrameMk id="9" creationId="{1E7AE3E9-11EB-CA9D-9DAF-E51BA0D52EE1}"/>
          </ac:graphicFrameMkLst>
        </pc:graphicFrameChg>
      </pc:sldChg>
      <pc:sldChg chg="add del">
        <pc:chgData name=" " userId="874ace54-f02b-40ba-83d2-6816d7eb4252" providerId="ADAL" clId="{8CFC7D68-DEFD-4791-998D-ADEB3D229F5E}" dt="2023-06-22T14:48:00.282" v="625" actId="2696"/>
        <pc:sldMkLst>
          <pc:docMk/>
          <pc:sldMk cId="989610121" sldId="415"/>
        </pc:sldMkLst>
      </pc:sldChg>
      <pc:sldChg chg="addSp modSp add del">
        <pc:chgData name=" " userId="874ace54-f02b-40ba-83d2-6816d7eb4252" providerId="ADAL" clId="{8CFC7D68-DEFD-4791-998D-ADEB3D229F5E}" dt="2023-06-22T18:02:39.284" v="2987" actId="2696"/>
        <pc:sldMkLst>
          <pc:docMk/>
          <pc:sldMk cId="2525218909" sldId="415"/>
        </pc:sldMkLst>
        <pc:picChg chg="add mod">
          <ac:chgData name=" " userId="874ace54-f02b-40ba-83d2-6816d7eb4252" providerId="ADAL" clId="{8CFC7D68-DEFD-4791-998D-ADEB3D229F5E}" dt="2023-06-22T15:44:17.594" v="665" actId="1076"/>
          <ac:picMkLst>
            <pc:docMk/>
            <pc:sldMk cId="2525218909" sldId="415"/>
            <ac:picMk id="6" creationId="{3CE6F728-1B90-43C4-9383-19D0637B1647}"/>
          </ac:picMkLst>
        </pc:picChg>
      </pc:sldChg>
      <pc:sldChg chg="addSp delSp modSp add del">
        <pc:chgData name=" " userId="874ace54-f02b-40ba-83d2-6816d7eb4252" providerId="ADAL" clId="{8CFC7D68-DEFD-4791-998D-ADEB3D229F5E}" dt="2023-06-22T19:41:14.491" v="3784" actId="2696"/>
        <pc:sldMkLst>
          <pc:docMk/>
          <pc:sldMk cId="405898154" sldId="416"/>
        </pc:sldMkLst>
        <pc:spChg chg="add del mod">
          <ac:chgData name=" " userId="874ace54-f02b-40ba-83d2-6816d7eb4252" providerId="ADAL" clId="{8CFC7D68-DEFD-4791-998D-ADEB3D229F5E}" dt="2023-06-22T19:20:11.964" v="3577" actId="478"/>
          <ac:spMkLst>
            <pc:docMk/>
            <pc:sldMk cId="405898154" sldId="416"/>
            <ac:spMk id="2" creationId="{6D09C034-7083-458A-AD7B-E63BDDC2778A}"/>
          </ac:spMkLst>
        </pc:spChg>
        <pc:spChg chg="add del mod">
          <ac:chgData name=" " userId="874ace54-f02b-40ba-83d2-6816d7eb4252" providerId="ADAL" clId="{8CFC7D68-DEFD-4791-998D-ADEB3D229F5E}" dt="2023-06-22T19:31:32.914" v="3728" actId="478"/>
          <ac:spMkLst>
            <pc:docMk/>
            <pc:sldMk cId="405898154" sldId="416"/>
            <ac:spMk id="6" creationId="{96645B5D-ECEC-4D29-8A4A-1A0C9E843237}"/>
          </ac:spMkLst>
        </pc:spChg>
        <pc:picChg chg="add mod">
          <ac:chgData name=" " userId="874ace54-f02b-40ba-83d2-6816d7eb4252" providerId="ADAL" clId="{8CFC7D68-DEFD-4791-998D-ADEB3D229F5E}" dt="2023-06-22T19:31:40.565" v="3731" actId="1076"/>
          <ac:picMkLst>
            <pc:docMk/>
            <pc:sldMk cId="405898154" sldId="416"/>
            <ac:picMk id="7" creationId="{0B9C2EA5-E5AB-4C5B-A08D-5EE815F05E55}"/>
          </ac:picMkLst>
        </pc:picChg>
        <pc:picChg chg="del">
          <ac:chgData name=" " userId="874ace54-f02b-40ba-83d2-6816d7eb4252" providerId="ADAL" clId="{8CFC7D68-DEFD-4791-998D-ADEB3D229F5E}" dt="2023-06-22T19:31:30.269" v="3727" actId="478"/>
          <ac:picMkLst>
            <pc:docMk/>
            <pc:sldMk cId="405898154" sldId="416"/>
            <ac:picMk id="11" creationId="{25F00BA9-C74F-5458-5A80-CDED4788AAC7}"/>
          </ac:picMkLst>
        </pc:picChg>
      </pc:sldChg>
      <pc:sldChg chg="add del">
        <pc:chgData name=" " userId="874ace54-f02b-40ba-83d2-6816d7eb4252" providerId="ADAL" clId="{8CFC7D68-DEFD-4791-998D-ADEB3D229F5E}" dt="2023-06-22T14:48:00.568" v="626" actId="2696"/>
        <pc:sldMkLst>
          <pc:docMk/>
          <pc:sldMk cId="2525218909" sldId="416"/>
        </pc:sldMkLst>
      </pc:sldChg>
      <pc:sldChg chg="modSp add del">
        <pc:chgData name=" " userId="874ace54-f02b-40ba-83d2-6816d7eb4252" providerId="ADAL" clId="{8CFC7D68-DEFD-4791-998D-ADEB3D229F5E}" dt="2023-06-22T18:02:40.502" v="2988" actId="2696"/>
        <pc:sldMkLst>
          <pc:docMk/>
          <pc:sldMk cId="2578786946" sldId="416"/>
        </pc:sldMkLst>
        <pc:picChg chg="mod">
          <ac:chgData name=" " userId="874ace54-f02b-40ba-83d2-6816d7eb4252" providerId="ADAL" clId="{8CFC7D68-DEFD-4791-998D-ADEB3D229F5E}" dt="2023-06-22T18:02:10.020" v="2984" actId="14100"/>
          <ac:picMkLst>
            <pc:docMk/>
            <pc:sldMk cId="2578786946" sldId="416"/>
            <ac:picMk id="19" creationId="{3412D4BB-8F5D-6AF2-CCEA-0A2DA65EE050}"/>
          </ac:picMkLst>
        </pc:picChg>
      </pc:sldChg>
      <pc:sldChg chg="addSp delSp modSp add">
        <pc:chgData name=" " userId="874ace54-f02b-40ba-83d2-6816d7eb4252" providerId="ADAL" clId="{8CFC7D68-DEFD-4791-998D-ADEB3D229F5E}" dt="2023-06-22T20:15:50.977" v="4162"/>
        <pc:sldMkLst>
          <pc:docMk/>
          <pc:sldMk cId="4292572497" sldId="416"/>
        </pc:sldMkLst>
        <pc:spChg chg="add mod">
          <ac:chgData name=" " userId="874ace54-f02b-40ba-83d2-6816d7eb4252" providerId="ADAL" clId="{8CFC7D68-DEFD-4791-998D-ADEB3D229F5E}" dt="2023-06-22T20:07:53.478" v="4088" actId="1076"/>
          <ac:spMkLst>
            <pc:docMk/>
            <pc:sldMk cId="4292572497" sldId="416"/>
            <ac:spMk id="2" creationId="{D526EBD1-2BA3-4A0E-91BB-48606CD633AB}"/>
          </ac:spMkLst>
        </pc:spChg>
        <pc:spChg chg="add mod">
          <ac:chgData name=" " userId="874ace54-f02b-40ba-83d2-6816d7eb4252" providerId="ADAL" clId="{8CFC7D68-DEFD-4791-998D-ADEB3D229F5E}" dt="2023-06-22T20:07:45.925" v="4087" actId="2085"/>
          <ac:spMkLst>
            <pc:docMk/>
            <pc:sldMk cId="4292572497" sldId="416"/>
            <ac:spMk id="6" creationId="{76201C91-A1D6-41F2-B555-CEF0D3CC162B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2" creationId="{563FF11F-96DB-4E89-A54C-A9C689A7D8D8}"/>
          </ac:spMkLst>
        </pc:spChg>
        <pc:spChg chg="del mod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3" creationId="{6D0F61D0-0D11-223A-6406-6ABEF81C9C97}"/>
          </ac:spMkLst>
        </pc:spChg>
        <pc:spChg chg="del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4" creationId="{9709A2F2-1625-6827-E2A7-887B463CEC68}"/>
          </ac:spMkLst>
        </pc:spChg>
        <pc:spChg chg="del mod">
          <ac:chgData name=" " userId="874ace54-f02b-40ba-83d2-6816d7eb4252" providerId="ADAL" clId="{8CFC7D68-DEFD-4791-998D-ADEB3D229F5E}" dt="2023-06-22T20:04:27.902" v="3962" actId="478"/>
          <ac:spMkLst>
            <pc:docMk/>
            <pc:sldMk cId="4292572497" sldId="416"/>
            <ac:spMk id="15" creationId="{4263DBB2-D1E6-8935-63F5-04D372DA5ECF}"/>
          </ac:spMkLst>
        </pc:spChg>
        <pc:spChg chg="del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6" creationId="{DA98C69D-916D-48F5-A342-203036C5ECE7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7" creationId="{DAC83B6B-7C5E-43C3-9A62-CC45FBFB2F2F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9" creationId="{06AFE41A-94A8-497B-8264-BF51EB44725B}"/>
          </ac:spMkLst>
        </pc:spChg>
        <pc:graphicFrameChg chg="mod ord modGraphic">
          <ac:chgData name=" " userId="874ace54-f02b-40ba-83d2-6816d7eb4252" providerId="ADAL" clId="{8CFC7D68-DEFD-4791-998D-ADEB3D229F5E}" dt="2023-06-22T20:11:33.890" v="4106" actId="1076"/>
          <ac:graphicFrameMkLst>
            <pc:docMk/>
            <pc:sldMk cId="4292572497" sldId="416"/>
            <ac:graphicFrameMk id="5" creationId="{4192EA45-74A7-C055-6FD5-322AED89002C}"/>
          </ac:graphicFrameMkLst>
        </pc:graphicFrameChg>
        <pc:graphicFrameChg chg="add del mod modGraphic">
          <ac:chgData name=" " userId="874ace54-f02b-40ba-83d2-6816d7eb4252" providerId="ADAL" clId="{8CFC7D68-DEFD-4791-998D-ADEB3D229F5E}" dt="2023-06-22T20:15:07.960" v="4148"/>
          <ac:graphicFrameMkLst>
            <pc:docMk/>
            <pc:sldMk cId="4292572497" sldId="416"/>
            <ac:graphicFrameMk id="21" creationId="{13B586C0-96A7-4B85-8BE5-604DEF9BB7AF}"/>
          </ac:graphicFrameMkLst>
        </pc:graphicFrameChg>
        <pc:graphicFrameChg chg="add del mod modGraphic">
          <ac:chgData name=" " userId="874ace54-f02b-40ba-83d2-6816d7eb4252" providerId="ADAL" clId="{8CFC7D68-DEFD-4791-998D-ADEB3D229F5E}" dt="2023-06-22T20:15:40.122" v="4157"/>
          <ac:graphicFrameMkLst>
            <pc:docMk/>
            <pc:sldMk cId="4292572497" sldId="416"/>
            <ac:graphicFrameMk id="22" creationId="{784D119A-842A-4607-A0CC-2C5E593BF167}"/>
          </ac:graphicFrameMkLst>
        </pc:graphicFrameChg>
        <pc:graphicFrameChg chg="add del mod">
          <ac:chgData name=" " userId="874ace54-f02b-40ba-83d2-6816d7eb4252" providerId="ADAL" clId="{8CFC7D68-DEFD-4791-998D-ADEB3D229F5E}" dt="2023-06-22T20:15:50.977" v="4162"/>
          <ac:graphicFrameMkLst>
            <pc:docMk/>
            <pc:sldMk cId="4292572497" sldId="416"/>
            <ac:graphicFrameMk id="23" creationId="{F830618E-BA9B-444A-8F52-AFE088F0C9AA}"/>
          </ac:graphicFrameMkLst>
        </pc:graphicFrameChg>
        <pc:picChg chg="mod">
          <ac:chgData name=" " userId="874ace54-f02b-40ba-83d2-6816d7eb4252" providerId="ADAL" clId="{8CFC7D68-DEFD-4791-998D-ADEB3D229F5E}" dt="2023-06-22T20:07:21.132" v="4082" actId="1076"/>
          <ac:picMkLst>
            <pc:docMk/>
            <pc:sldMk cId="4292572497" sldId="416"/>
            <ac:picMk id="18" creationId="{09BA7A5D-2D95-B5A6-15F4-4C83EE772CE8}"/>
          </ac:picMkLst>
        </pc:picChg>
      </pc:sldChg>
      <pc:sldChg chg="add del">
        <pc:chgData name=" " userId="874ace54-f02b-40ba-83d2-6816d7eb4252" providerId="ADAL" clId="{8CFC7D68-DEFD-4791-998D-ADEB3D229F5E}" dt="2023-06-22T19:21:52.484" v="3581" actId="2696"/>
        <pc:sldMkLst>
          <pc:docMk/>
          <pc:sldMk cId="332407025" sldId="417"/>
        </pc:sldMkLst>
      </pc:sldChg>
      <pc:sldChg chg="add del">
        <pc:chgData name=" " userId="874ace54-f02b-40ba-83d2-6816d7eb4252" providerId="ADAL" clId="{8CFC7D68-DEFD-4791-998D-ADEB3D229F5E}" dt="2023-06-22T14:48:00.800" v="627" actId="2696"/>
        <pc:sldMkLst>
          <pc:docMk/>
          <pc:sldMk cId="2578786946" sldId="417"/>
        </pc:sldMkLst>
      </pc:sldChg>
      <pc:sldChg chg="add del">
        <pc:chgData name=" " userId="874ace54-f02b-40ba-83d2-6816d7eb4252" providerId="ADAL" clId="{8CFC7D68-DEFD-4791-998D-ADEB3D229F5E}" dt="2023-06-22T19:21:52.479" v="3580" actId="2696"/>
        <pc:sldMkLst>
          <pc:docMk/>
          <pc:sldMk cId="298372131" sldId="418"/>
        </pc:sldMkLst>
      </pc:sldChg>
      <pc:sldChg chg="add del">
        <pc:chgData name=" " userId="874ace54-f02b-40ba-83d2-6816d7eb4252" providerId="ADAL" clId="{8CFC7D68-DEFD-4791-998D-ADEB3D229F5E}" dt="2023-06-22T14:48:01.598" v="628" actId="2696"/>
        <pc:sldMkLst>
          <pc:docMk/>
          <pc:sldMk cId="332407025" sldId="418"/>
        </pc:sldMkLst>
      </pc:sldChg>
      <pc:sldChg chg="add del">
        <pc:chgData name=" " userId="874ace54-f02b-40ba-83d2-6816d7eb4252" providerId="ADAL" clId="{8CFC7D68-DEFD-4791-998D-ADEB3D229F5E}" dt="2023-06-22T14:48:01.744" v="629" actId="2696"/>
        <pc:sldMkLst>
          <pc:docMk/>
          <pc:sldMk cId="298372131" sldId="419"/>
        </pc:sldMkLst>
      </pc:sldChg>
      <pc:sldChg chg="add del">
        <pc:chgData name=" " userId="874ace54-f02b-40ba-83d2-6816d7eb4252" providerId="ADAL" clId="{8CFC7D68-DEFD-4791-998D-ADEB3D229F5E}" dt="2023-06-22T19:21:52.474" v="3579" actId="2696"/>
        <pc:sldMkLst>
          <pc:docMk/>
          <pc:sldMk cId="4071056061" sldId="419"/>
        </pc:sldMkLst>
      </pc:sldChg>
      <pc:sldChg chg="add del">
        <pc:chgData name=" " userId="874ace54-f02b-40ba-83d2-6816d7eb4252" providerId="ADAL" clId="{8CFC7D68-DEFD-4791-998D-ADEB3D229F5E}" dt="2023-06-22T19:21:52.466" v="3578" actId="2696"/>
        <pc:sldMkLst>
          <pc:docMk/>
          <pc:sldMk cId="185957216" sldId="420"/>
        </pc:sldMkLst>
      </pc:sldChg>
      <pc:sldChg chg="add del">
        <pc:chgData name=" " userId="874ace54-f02b-40ba-83d2-6816d7eb4252" providerId="ADAL" clId="{8CFC7D68-DEFD-4791-998D-ADEB3D229F5E}" dt="2023-06-22T14:48:02.624" v="630" actId="2696"/>
        <pc:sldMkLst>
          <pc:docMk/>
          <pc:sldMk cId="4071056061" sldId="420"/>
        </pc:sldMkLst>
      </pc:sldChg>
      <pc:sldChg chg="add del">
        <pc:chgData name=" " userId="874ace54-f02b-40ba-83d2-6816d7eb4252" providerId="ADAL" clId="{8CFC7D68-DEFD-4791-998D-ADEB3D229F5E}" dt="2023-06-22T14:48:02.844" v="631" actId="2696"/>
        <pc:sldMkLst>
          <pc:docMk/>
          <pc:sldMk cId="185957216" sldId="421"/>
        </pc:sldMkLst>
      </pc:sldChg>
      <pc:sldChg chg="modSp add del">
        <pc:chgData name=" " userId="874ace54-f02b-40ba-83d2-6816d7eb4252" providerId="ADAL" clId="{8CFC7D68-DEFD-4791-998D-ADEB3D229F5E}" dt="2023-06-22T17:22:22.071" v="2930" actId="2696"/>
        <pc:sldMkLst>
          <pc:docMk/>
          <pc:sldMk cId="1656145845" sldId="421"/>
        </pc:sldMkLst>
        <pc:spChg chg="mod">
          <ac:chgData name=" " userId="874ace54-f02b-40ba-83d2-6816d7eb4252" providerId="ADAL" clId="{8CFC7D68-DEFD-4791-998D-ADEB3D229F5E}" dt="2023-06-22T15:44:03.337" v="663" actId="20577"/>
          <ac:spMkLst>
            <pc:docMk/>
            <pc:sldMk cId="1656145845" sldId="421"/>
            <ac:spMk id="2" creationId="{FA856A4E-5414-48C9-9B62-67ADFE5C46B5}"/>
          </ac:spMkLst>
        </pc:spChg>
      </pc:sldChg>
      <pc:sldChg chg="delSp modSp add">
        <pc:chgData name=" " userId="874ace54-f02b-40ba-83d2-6816d7eb4252" providerId="ADAL" clId="{8CFC7D68-DEFD-4791-998D-ADEB3D229F5E}" dt="2023-06-22T20:29:20.933" v="4317" actId="478"/>
        <pc:sldMkLst>
          <pc:docMk/>
          <pc:sldMk cId="1773807413" sldId="421"/>
        </pc:sldMkLst>
        <pc:spChg chg="del">
          <ac:chgData name=" " userId="874ace54-f02b-40ba-83d2-6816d7eb4252" providerId="ADAL" clId="{8CFC7D68-DEFD-4791-998D-ADEB3D229F5E}" dt="2023-06-22T20:29:20.933" v="4317" actId="478"/>
          <ac:spMkLst>
            <pc:docMk/>
            <pc:sldMk cId="1773807413" sldId="421"/>
            <ac:spMk id="22" creationId="{DFC683A1-4E88-E6F6-6424-A7CDDAE2F7BE}"/>
          </ac:spMkLst>
        </pc:spChg>
        <pc:graphicFrameChg chg="mod">
          <ac:chgData name=" " userId="874ace54-f02b-40ba-83d2-6816d7eb4252" providerId="ADAL" clId="{8CFC7D68-DEFD-4791-998D-ADEB3D229F5E}" dt="2023-06-22T20:28:31.406" v="4311"/>
          <ac:graphicFrameMkLst>
            <pc:docMk/>
            <pc:sldMk cId="1773807413" sldId="421"/>
            <ac:graphicFrameMk id="2" creationId="{A476FFDC-2260-2EC9-FD5C-47DDE30D4896}"/>
          </ac:graphicFrameMkLst>
        </pc:graphicFrameChg>
      </pc:sldChg>
      <pc:sldChg chg="delSp modSp add">
        <pc:chgData name=" " userId="874ace54-f02b-40ba-83d2-6816d7eb4252" providerId="ADAL" clId="{8CFC7D68-DEFD-4791-998D-ADEB3D229F5E}" dt="2023-06-22T20:29:15.587" v="4316" actId="478"/>
        <pc:sldMkLst>
          <pc:docMk/>
          <pc:sldMk cId="2204047727" sldId="422"/>
        </pc:sldMkLst>
        <pc:spChg chg="mod">
          <ac:chgData name=" " userId="874ace54-f02b-40ba-83d2-6816d7eb4252" providerId="ADAL" clId="{8CFC7D68-DEFD-4791-998D-ADEB3D229F5E}" dt="2023-06-22T20:25:41.440" v="4309" actId="207"/>
          <ac:spMkLst>
            <pc:docMk/>
            <pc:sldMk cId="2204047727" sldId="422"/>
            <ac:spMk id="7" creationId="{9B530667-7D6C-DDAE-11F1-33A9A5E65754}"/>
          </ac:spMkLst>
        </pc:spChg>
        <pc:spChg chg="del">
          <ac:chgData name=" " userId="874ace54-f02b-40ba-83d2-6816d7eb4252" providerId="ADAL" clId="{8CFC7D68-DEFD-4791-998D-ADEB3D229F5E}" dt="2023-06-22T20:29:15.587" v="4316" actId="478"/>
          <ac:spMkLst>
            <pc:docMk/>
            <pc:sldMk cId="2204047727" sldId="422"/>
            <ac:spMk id="10" creationId="{9EAEE0DA-AFFB-16F0-EB68-8E0A8A93713E}"/>
          </ac:spMkLst>
        </pc:spChg>
        <pc:graphicFrameChg chg="modGraphic">
          <ac:chgData name=" " userId="874ace54-f02b-40ba-83d2-6816d7eb4252" providerId="ADAL" clId="{8CFC7D68-DEFD-4791-998D-ADEB3D229F5E}" dt="2023-06-22T20:26:00.135" v="4310" actId="255"/>
          <ac:graphicFrameMkLst>
            <pc:docMk/>
            <pc:sldMk cId="2204047727" sldId="422"/>
            <ac:graphicFrameMk id="5" creationId="{C5BDC54C-06FE-EEDC-10D6-26B92E05575F}"/>
          </ac:graphicFrameMkLst>
        </pc:graphicFrameChg>
      </pc:sldChg>
      <pc:sldChg chg="add del">
        <pc:chgData name=" " userId="874ace54-f02b-40ba-83d2-6816d7eb4252" providerId="ADAL" clId="{8CFC7D68-DEFD-4791-998D-ADEB3D229F5E}" dt="2023-06-22T17:22:21.317" v="2929" actId="2696"/>
        <pc:sldMkLst>
          <pc:docMk/>
          <pc:sldMk cId="3248355958" sldId="422"/>
        </pc:sldMkLst>
      </pc:sldChg>
      <pc:sldChg chg="add del">
        <pc:chgData name=" " userId="874ace54-f02b-40ba-83d2-6816d7eb4252" providerId="ADAL" clId="{8CFC7D68-DEFD-4791-998D-ADEB3D229F5E}" dt="2023-06-22T18:57:19.013" v="3379" actId="2696"/>
        <pc:sldMkLst>
          <pc:docMk/>
          <pc:sldMk cId="3803725149" sldId="423"/>
        </pc:sldMkLst>
      </pc:sldChg>
      <pc:sldChg chg="addSp delSp modSp add del">
        <pc:chgData name=" " userId="874ace54-f02b-40ba-83d2-6816d7eb4252" providerId="ADAL" clId="{8CFC7D68-DEFD-4791-998D-ADEB3D229F5E}" dt="2023-06-22T20:15:57.510" v="4164" actId="207"/>
        <pc:sldMkLst>
          <pc:docMk/>
          <pc:sldMk cId="645204088" sldId="424"/>
        </pc:sldMkLst>
        <pc:spChg chg="add">
          <ac:chgData name=" " userId="874ace54-f02b-40ba-83d2-6816d7eb4252" providerId="ADAL" clId="{8CFC7D68-DEFD-4791-998D-ADEB3D229F5E}" dt="2023-06-22T19:22:40.865" v="3698"/>
          <ac:spMkLst>
            <pc:docMk/>
            <pc:sldMk cId="645204088" sldId="424"/>
            <ac:spMk id="8" creationId="{4A75CD6F-2617-4642-8A51-21EA49020CF3}"/>
          </ac:spMkLst>
        </pc:spChg>
        <pc:spChg chg="add del">
          <ac:chgData name=" " userId="874ace54-f02b-40ba-83d2-6816d7eb4252" providerId="ADAL" clId="{8CFC7D68-DEFD-4791-998D-ADEB3D229F5E}" dt="2023-06-22T20:13:14.461" v="4129"/>
          <ac:spMkLst>
            <pc:docMk/>
            <pc:sldMk cId="645204088" sldId="424"/>
            <ac:spMk id="11" creationId="{3FCE7316-2ED1-428E-A005-C363222218FC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2" creationId="{3FF14204-20D6-7979-3BAF-90F4748143BD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3" creationId="{16F0D81C-24C5-57ED-D097-EEFA66847DD5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4" creationId="{7A3DAC9D-F28E-C258-D0A3-5D5A4BFF92B7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5" creationId="{EF243BCC-CB07-DFF1-9EB5-499E14DB8082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6" creationId="{514B44E6-7501-45E6-825B-DC95FA2AD5AE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8" creationId="{2730B356-1C52-4461-88E9-E40197EB1139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9" creationId="{71D39206-0C6D-4A09-832D-A02D360854EA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21" creationId="{950174C3-9750-4D93-B14D-4100032AC86A}"/>
          </ac:spMkLst>
        </pc:spChg>
        <pc:spChg chg="add">
          <ac:chgData name=" " userId="874ace54-f02b-40ba-83d2-6816d7eb4252" providerId="ADAL" clId="{8CFC7D68-DEFD-4791-998D-ADEB3D229F5E}" dt="2023-06-22T20:14:16.594" v="4136"/>
          <ac:spMkLst>
            <pc:docMk/>
            <pc:sldMk cId="645204088" sldId="424"/>
            <ac:spMk id="22" creationId="{5BA24810-CB74-4398-8FDB-DAFC251922E6}"/>
          </ac:spMkLst>
        </pc:spChg>
        <pc:graphicFrameChg chg="del mod ord modGraphic">
          <ac:chgData name=" " userId="874ace54-f02b-40ba-83d2-6816d7eb4252" providerId="ADAL" clId="{8CFC7D68-DEFD-4791-998D-ADEB3D229F5E}" dt="2023-06-22T20:14:27.630" v="4138"/>
          <ac:graphicFrameMkLst>
            <pc:docMk/>
            <pc:sldMk cId="645204088" sldId="424"/>
            <ac:graphicFrameMk id="6" creationId="{D57660EC-56A9-BA5D-55CB-C4D0CB346EA4}"/>
          </ac:graphicFrameMkLst>
        </pc:graphicFrameChg>
        <pc:graphicFrameChg chg="add del">
          <ac:chgData name=" " userId="874ace54-f02b-40ba-83d2-6816d7eb4252" providerId="ADAL" clId="{8CFC7D68-DEFD-4791-998D-ADEB3D229F5E}" dt="2023-06-22T20:15:12.517" v="4150"/>
          <ac:graphicFrameMkLst>
            <pc:docMk/>
            <pc:sldMk cId="645204088" sldId="424"/>
            <ac:graphicFrameMk id="23" creationId="{E4D219E5-C2B9-4798-B133-372FA33EA599}"/>
          </ac:graphicFrameMkLst>
        </pc:graphicFrameChg>
        <pc:graphicFrameChg chg="add del">
          <ac:chgData name=" " userId="874ace54-f02b-40ba-83d2-6816d7eb4252" providerId="ADAL" clId="{8CFC7D68-DEFD-4791-998D-ADEB3D229F5E}" dt="2023-06-22T20:15:44.987" v="4159"/>
          <ac:graphicFrameMkLst>
            <pc:docMk/>
            <pc:sldMk cId="645204088" sldId="424"/>
            <ac:graphicFrameMk id="24" creationId="{D5FE2029-C588-480D-95D4-3B3B98F53179}"/>
          </ac:graphicFrameMkLst>
        </pc:graphicFrameChg>
        <pc:graphicFrameChg chg="add modGraphic">
          <ac:chgData name=" " userId="874ace54-f02b-40ba-83d2-6816d7eb4252" providerId="ADAL" clId="{8CFC7D68-DEFD-4791-998D-ADEB3D229F5E}" dt="2023-06-22T20:15:57.510" v="4164" actId="207"/>
          <ac:graphicFrameMkLst>
            <pc:docMk/>
            <pc:sldMk cId="645204088" sldId="424"/>
            <ac:graphicFrameMk id="25" creationId="{5B0A75E3-01A3-43D8-81EF-DC3C1DA2D42E}"/>
          </ac:graphicFrameMkLst>
        </pc:graphicFrameChg>
        <pc:picChg chg="mod">
          <ac:chgData name=" " userId="874ace54-f02b-40ba-83d2-6816d7eb4252" providerId="ADAL" clId="{8CFC7D68-DEFD-4791-998D-ADEB3D229F5E}" dt="2023-06-22T20:13:57.956" v="4135" actId="1035"/>
          <ac:picMkLst>
            <pc:docMk/>
            <pc:sldMk cId="645204088" sldId="424"/>
            <ac:picMk id="17" creationId="{C22D6D5F-E297-8989-D59C-E18D720CCA0F}"/>
          </ac:picMkLst>
        </pc:picChg>
      </pc:sldChg>
      <pc:sldChg chg="add del">
        <pc:chgData name=" " userId="874ace54-f02b-40ba-83d2-6816d7eb4252" providerId="ADAL" clId="{8CFC7D68-DEFD-4791-998D-ADEB3D229F5E}" dt="2023-06-22T17:22:17.334" v="2926" actId="2696"/>
        <pc:sldMkLst>
          <pc:docMk/>
          <pc:sldMk cId="822441740" sldId="424"/>
        </pc:sldMkLst>
      </pc:sldChg>
      <pc:sldChg chg="add del">
        <pc:chgData name=" " userId="874ace54-f02b-40ba-83d2-6816d7eb4252" providerId="ADAL" clId="{8CFC7D68-DEFD-4791-998D-ADEB3D229F5E}" dt="2023-06-22T17:22:18.378" v="2927" actId="2696"/>
        <pc:sldMkLst>
          <pc:docMk/>
          <pc:sldMk cId="1686696885" sldId="425"/>
        </pc:sldMkLst>
      </pc:sldChg>
      <pc:sldChg chg="add del">
        <pc:chgData name=" " userId="874ace54-f02b-40ba-83d2-6816d7eb4252" providerId="ADAL" clId="{8CFC7D68-DEFD-4791-998D-ADEB3D229F5E}" dt="2023-06-22T17:22:19.423" v="2928" actId="2696"/>
        <pc:sldMkLst>
          <pc:docMk/>
          <pc:sldMk cId="2959145170" sldId="426"/>
        </pc:sldMkLst>
      </pc:sldChg>
      <pc:sldChg chg="add del">
        <pc:chgData name=" " userId="874ace54-f02b-40ba-83d2-6816d7eb4252" providerId="ADAL" clId="{8CFC7D68-DEFD-4791-998D-ADEB3D229F5E}" dt="2023-06-22T19:04:02.320" v="3407" actId="2696"/>
        <pc:sldMkLst>
          <pc:docMk/>
          <pc:sldMk cId="1186010622" sldId="427"/>
        </pc:sldMkLst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1728903132" sldId="427"/>
        </pc:sldMkLst>
      </pc:sldChg>
      <pc:sldChg chg="add del">
        <pc:chgData name=" " userId="874ace54-f02b-40ba-83d2-6816d7eb4252" providerId="ADAL" clId="{8CFC7D68-DEFD-4791-998D-ADEB3D229F5E}" dt="2023-06-22T15:57:14.921" v="669"/>
        <pc:sldMkLst>
          <pc:docMk/>
          <pc:sldMk cId="3909586101" sldId="427"/>
        </pc:sldMkLst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402416190" sldId="428"/>
        </pc:sldMkLst>
      </pc:sldChg>
      <pc:sldChg chg="modSp add">
        <pc:chgData name=" " userId="874ace54-f02b-40ba-83d2-6816d7eb4252" providerId="ADAL" clId="{8CFC7D68-DEFD-4791-998D-ADEB3D229F5E}" dt="2023-06-22T21:48:28.260" v="6698"/>
        <pc:sldMkLst>
          <pc:docMk/>
          <pc:sldMk cId="3929468736" sldId="428"/>
        </pc:sldMkLst>
        <pc:spChg chg="mod">
          <ac:chgData name=" " userId="874ace54-f02b-40ba-83d2-6816d7eb4252" providerId="ADAL" clId="{8CFC7D68-DEFD-4791-998D-ADEB3D229F5E}" dt="2023-06-22T21:48:28.260" v="6698"/>
          <ac:spMkLst>
            <pc:docMk/>
            <pc:sldMk cId="3929468736" sldId="428"/>
            <ac:spMk id="20" creationId="{B2BDDA1B-4613-4369-A9E0-C9D96487D002}"/>
          </ac:spMkLst>
        </pc:spChg>
      </pc:sldChg>
      <pc:sldChg chg="addSp delSp modSp add">
        <pc:chgData name=" " userId="874ace54-f02b-40ba-83d2-6816d7eb4252" providerId="ADAL" clId="{8CFC7D68-DEFD-4791-998D-ADEB3D229F5E}" dt="2023-06-22T21:45:24.028" v="6281" actId="20577"/>
        <pc:sldMkLst>
          <pc:docMk/>
          <pc:sldMk cId="1987927502" sldId="429"/>
        </pc:sldMkLst>
        <pc:spChg chg="mod">
          <ac:chgData name=" " userId="874ace54-f02b-40ba-83d2-6816d7eb4252" providerId="ADAL" clId="{8CFC7D68-DEFD-4791-998D-ADEB3D229F5E}" dt="2023-06-22T16:09:09.902" v="997" actId="14100"/>
          <ac:spMkLst>
            <pc:docMk/>
            <pc:sldMk cId="1987927502" sldId="429"/>
            <ac:spMk id="6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6:09:48.852" v="1004" actId="1076"/>
          <ac:spMkLst>
            <pc:docMk/>
            <pc:sldMk cId="1987927502" sldId="429"/>
            <ac:spMk id="14" creationId="{AB3506AE-F52D-4734-A6F3-023F4AA842C5}"/>
          </ac:spMkLst>
        </pc:spChg>
        <pc:spChg chg="mod">
          <ac:chgData name=" " userId="874ace54-f02b-40ba-83d2-6816d7eb4252" providerId="ADAL" clId="{8CFC7D68-DEFD-4791-998D-ADEB3D229F5E}" dt="2023-06-22T21:45:24.028" v="6281" actId="20577"/>
          <ac:spMkLst>
            <pc:docMk/>
            <pc:sldMk cId="1987927502" sldId="429"/>
            <ac:spMk id="20" creationId="{B2BDDA1B-4613-4369-A9E0-C9D96487D002}"/>
          </ac:spMkLst>
        </pc:spChg>
        <pc:spChg chg="mod ord">
          <ac:chgData name=" " userId="874ace54-f02b-40ba-83d2-6816d7eb4252" providerId="ADAL" clId="{8CFC7D68-DEFD-4791-998D-ADEB3D229F5E}" dt="2023-06-22T16:09:48.852" v="1004" actId="1076"/>
          <ac:spMkLst>
            <pc:docMk/>
            <pc:sldMk cId="1987927502" sldId="429"/>
            <ac:spMk id="2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6:09:15.424" v="998" actId="478"/>
          <ac:spMkLst>
            <pc:docMk/>
            <pc:sldMk cId="1987927502" sldId="429"/>
            <ac:spMk id="22" creationId="{00000000-0000-0000-0000-000000000000}"/>
          </ac:spMkLst>
        </pc:spChg>
        <pc:graphicFrameChg chg="mod">
          <ac:chgData name=" " userId="874ace54-f02b-40ba-83d2-6816d7eb4252" providerId="ADAL" clId="{8CFC7D68-DEFD-4791-998D-ADEB3D229F5E}" dt="2023-06-22T16:09:48.852" v="1004" actId="1076"/>
          <ac:graphicFrameMkLst>
            <pc:docMk/>
            <pc:sldMk cId="1987927502" sldId="429"/>
            <ac:graphicFrameMk id="16" creationId="{0217122D-182A-4AE5-A941-B3BAFABC77E0}"/>
          </ac:graphicFrameMkLst>
        </pc:graphicFrameChg>
        <pc:graphicFrameChg chg="mod">
          <ac:chgData name=" " userId="874ace54-f02b-40ba-83d2-6816d7eb4252" providerId="ADAL" clId="{8CFC7D68-DEFD-4791-998D-ADEB3D229F5E}" dt="2023-06-22T16:09:48.852" v="1004" actId="1076"/>
          <ac:graphicFrameMkLst>
            <pc:docMk/>
            <pc:sldMk cId="1987927502" sldId="429"/>
            <ac:graphicFrameMk id="18" creationId="{D33044F8-27C6-4ED9-AA35-3B02F89237CB}"/>
          </ac:graphicFrameMkLst>
        </pc:graphicFrameChg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3448980993" sldId="429"/>
        </pc:sldMkLst>
      </pc:sldChg>
      <pc:sldChg chg="modSp add">
        <pc:chgData name=" " userId="874ace54-f02b-40ba-83d2-6816d7eb4252" providerId="ADAL" clId="{8CFC7D68-DEFD-4791-998D-ADEB3D229F5E}" dt="2023-06-22T21:45:33.370" v="6309" actId="20577"/>
        <pc:sldMkLst>
          <pc:docMk/>
          <pc:sldMk cId="768121462" sldId="430"/>
        </pc:sldMkLst>
        <pc:spChg chg="mod">
          <ac:chgData name=" " userId="874ace54-f02b-40ba-83d2-6816d7eb4252" providerId="ADAL" clId="{8CFC7D68-DEFD-4791-998D-ADEB3D229F5E}" dt="2023-06-22T21:45:33.370" v="6309" actId="20577"/>
          <ac:spMkLst>
            <pc:docMk/>
            <pc:sldMk cId="768121462" sldId="430"/>
            <ac:spMk id="20" creationId="{B2BDDA1B-4613-4369-A9E0-C9D96487D002}"/>
          </ac:spMkLst>
        </pc:spChg>
      </pc:sldChg>
      <pc:sldChg chg="addSp delSp modSp add">
        <pc:chgData name=" " userId="874ace54-f02b-40ba-83d2-6816d7eb4252" providerId="ADAL" clId="{8CFC7D68-DEFD-4791-998D-ADEB3D229F5E}" dt="2023-06-22T21:45:38.720" v="6324" actId="20577"/>
        <pc:sldMkLst>
          <pc:docMk/>
          <pc:sldMk cId="1958817987" sldId="431"/>
        </pc:sldMkLst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8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21:33:36.922" v="4999" actId="478"/>
          <ac:spMkLst>
            <pc:docMk/>
            <pc:sldMk cId="1958817987" sldId="431"/>
            <ac:spMk id="9" creationId="{DE42A117-BC45-40B3-B8E2-191DE2AD8B7F}"/>
          </ac:spMkLst>
        </pc:spChg>
        <pc:spChg chg="add mod">
          <ac:chgData name=" " userId="874ace54-f02b-40ba-83d2-6816d7eb4252" providerId="ADAL" clId="{8CFC7D68-DEFD-4791-998D-ADEB3D229F5E}" dt="2023-06-22T21:34:11.460" v="5003" actId="1076"/>
          <ac:spMkLst>
            <pc:docMk/>
            <pc:sldMk cId="1958817987" sldId="431"/>
            <ac:spMk id="12" creationId="{958FD470-3A7C-449E-8BCC-BB4531B344CE}"/>
          </ac:spMkLst>
        </pc:spChg>
        <pc:spChg chg="mod">
          <ac:chgData name=" " userId="874ace54-f02b-40ba-83d2-6816d7eb4252" providerId="ADAL" clId="{8CFC7D68-DEFD-4791-998D-ADEB3D229F5E}" dt="2023-06-22T21:45:38.720" v="6324" actId="20577"/>
          <ac:spMkLst>
            <pc:docMk/>
            <pc:sldMk cId="1958817987" sldId="431"/>
            <ac:spMk id="20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23" creationId="{00000000-0000-0000-0000-000000000000}"/>
          </ac:spMkLst>
        </pc:sp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2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5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6" creationId="{00000000-0000-0000-0000-000000000000}"/>
          </ac:picMkLst>
        </pc:picChg>
      </pc:sldChg>
      <pc:sldChg chg="delSp add">
        <pc:chgData name=" " userId="874ace54-f02b-40ba-83d2-6816d7eb4252" providerId="ADAL" clId="{8CFC7D68-DEFD-4791-998D-ADEB3D229F5E}" dt="2023-06-22T20:28:59.422" v="4312" actId="478"/>
        <pc:sldMkLst>
          <pc:docMk/>
          <pc:sldMk cId="2058886113" sldId="432"/>
        </pc:sldMkLst>
        <pc:spChg chg="del">
          <ac:chgData name=" " userId="874ace54-f02b-40ba-83d2-6816d7eb4252" providerId="ADAL" clId="{8CFC7D68-DEFD-4791-998D-ADEB3D229F5E}" dt="2023-06-22T20:28:59.422" v="4312" actId="478"/>
          <ac:spMkLst>
            <pc:docMk/>
            <pc:sldMk cId="2058886113" sldId="432"/>
            <ac:spMk id="2" creationId="{9EB198B3-DC3D-AF39-A50A-3B39D8562925}"/>
          </ac:spMkLst>
        </pc:spChg>
      </pc:sldChg>
      <pc:sldChg chg="addSp delSp modSp add del">
        <pc:chgData name=" " userId="874ace54-f02b-40ba-83d2-6816d7eb4252" providerId="ADAL" clId="{8CFC7D68-DEFD-4791-998D-ADEB3D229F5E}" dt="2023-06-22T17:18:00.806" v="2871" actId="2696"/>
        <pc:sldMkLst>
          <pc:docMk/>
          <pc:sldMk cId="2887517548" sldId="432"/>
        </pc:sldMkLst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2" creationId="{52121C78-0C47-471F-9B40-69BE19F02F62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5" creationId="{C6274435-5DF9-49D5-BF54-94B1E28E75DA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6" creationId="{1628A0F0-D585-4C5A-8B7C-914A7678EF39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8" creationId="{0749F1B4-5E93-45A3-85FC-2CE38FE901B8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9" creationId="{3221D57D-09A4-4042-B2B5-4B9438959621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0" creationId="{FC9DCF9F-9CF6-4C8B-B0A0-A100A789F53E}"/>
          </ac:spMkLst>
        </pc:spChg>
        <pc:spChg chg="add mod">
          <ac:chgData name=" " userId="874ace54-f02b-40ba-83d2-6816d7eb4252" providerId="ADAL" clId="{8CFC7D68-DEFD-4791-998D-ADEB3D229F5E}" dt="2023-06-22T16:16:47.486" v="1638" actId="1076"/>
          <ac:spMkLst>
            <pc:docMk/>
            <pc:sldMk cId="2887517548" sldId="432"/>
            <ac:spMk id="11" creationId="{9B3B44D0-4EEA-473E-9FBB-680D75DB2FFB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3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6:18:32.206" v="1644" actId="478"/>
          <ac:spMkLst>
            <pc:docMk/>
            <pc:sldMk cId="2887517548" sldId="432"/>
            <ac:spMk id="1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6:16:43.690" v="1637" actId="1076"/>
          <ac:spMkLst>
            <pc:docMk/>
            <pc:sldMk cId="2887517548" sldId="432"/>
            <ac:spMk id="15" creationId="{B745D623-32BF-48D3-9DA5-D7FCADD02B58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7" creationId="{00000000-0000-0000-0000-000000000000}"/>
          </ac:spMkLst>
        </pc:spChg>
        <pc:picChg chg="mod">
          <ac:chgData name=" " userId="874ace54-f02b-40ba-83d2-6816d7eb4252" providerId="ADAL" clId="{8CFC7D68-DEFD-4791-998D-ADEB3D229F5E}" dt="2023-06-22T16:12:12.971" v="1291" actId="1076"/>
          <ac:picMkLst>
            <pc:docMk/>
            <pc:sldMk cId="2887517548" sldId="432"/>
            <ac:picMk id="7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5:49.597" v="6354" actId="20577"/>
        <pc:sldMkLst>
          <pc:docMk/>
          <pc:sldMk cId="3032989807" sldId="433"/>
        </pc:sldMkLst>
        <pc:spChg chg="add mod">
          <ac:chgData name=" " userId="874ace54-f02b-40ba-83d2-6816d7eb4252" providerId="ADAL" clId="{8CFC7D68-DEFD-4791-998D-ADEB3D229F5E}" dt="2023-06-22T17:18:33.652" v="2878" actId="1076"/>
          <ac:spMkLst>
            <pc:docMk/>
            <pc:sldMk cId="3032989807" sldId="433"/>
            <ac:spMk id="8" creationId="{DA77AF71-D1C6-481F-A536-F6122F353E64}"/>
          </ac:spMkLst>
        </pc:spChg>
        <pc:spChg chg="del mod">
          <ac:chgData name=" " userId="874ace54-f02b-40ba-83d2-6816d7eb4252" providerId="ADAL" clId="{8CFC7D68-DEFD-4791-998D-ADEB3D229F5E}" dt="2023-06-22T17:18:16.096" v="2873" actId="478"/>
          <ac:spMkLst>
            <pc:docMk/>
            <pc:sldMk cId="3032989807" sldId="433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5:49.597" v="6354" actId="20577"/>
          <ac:spMkLst>
            <pc:docMk/>
            <pc:sldMk cId="3032989807" sldId="433"/>
            <ac:spMk id="20" creationId="{B2BDDA1B-4613-4369-A9E0-C9D96487D002}"/>
          </ac:spMkLst>
        </pc:spChg>
        <pc:picChg chg="mod">
          <ac:chgData name=" " userId="874ace54-f02b-40ba-83d2-6816d7eb4252" providerId="ADAL" clId="{8CFC7D68-DEFD-4791-998D-ADEB3D229F5E}" dt="2023-06-22T17:18:26.841" v="2876" actId="1076"/>
          <ac:picMkLst>
            <pc:docMk/>
            <pc:sldMk cId="3032989807" sldId="433"/>
            <ac:picMk id="6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18:26.841" v="2876" actId="1076"/>
          <ac:picMkLst>
            <pc:docMk/>
            <pc:sldMk cId="3032989807" sldId="433"/>
            <ac:picMk id="7" creationId="{00000000-0000-0000-0000-000000000000}"/>
          </ac:picMkLst>
        </pc:picChg>
      </pc:sldChg>
      <pc:sldChg chg="add del">
        <pc:chgData name=" " userId="874ace54-f02b-40ba-83d2-6816d7eb4252" providerId="ADAL" clId="{8CFC7D68-DEFD-4791-998D-ADEB3D229F5E}" dt="2023-06-22T16:28:06.831" v="2163" actId="2696"/>
        <pc:sldMkLst>
          <pc:docMk/>
          <pc:sldMk cId="806614312" sldId="434"/>
        </pc:sldMkLst>
      </pc:sldChg>
      <pc:sldChg chg="addSp delSp modSp add">
        <pc:chgData name=" " userId="874ace54-f02b-40ba-83d2-6816d7eb4252" providerId="ADAL" clId="{8CFC7D68-DEFD-4791-998D-ADEB3D229F5E}" dt="2023-06-22T21:45:44.874" v="6339" actId="20577"/>
        <pc:sldMkLst>
          <pc:docMk/>
          <pc:sldMk cId="730992155" sldId="435"/>
        </pc:sldMkLst>
        <pc:spChg chg="add del mod">
          <ac:chgData name=" " userId="874ace54-f02b-40ba-83d2-6816d7eb4252" providerId="ADAL" clId="{8CFC7D68-DEFD-4791-998D-ADEB3D229F5E}" dt="2023-06-22T16:18:59.842" v="1688"/>
          <ac:spMkLst>
            <pc:docMk/>
            <pc:sldMk cId="730992155" sldId="435"/>
            <ac:spMk id="2" creationId="{4DA34AED-2FB5-4920-86CB-B4FF4EFF3CF1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19.224" v="2890" actId="20577"/>
          <ac:spMkLst>
            <pc:docMk/>
            <pc:sldMk cId="730992155" sldId="435"/>
            <ac:spMk id="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18.017" v="2889" actId="20577"/>
          <ac:spMkLst>
            <pc:docMk/>
            <pc:sldMk cId="730992155" sldId="435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5:44.874" v="6339" actId="20577"/>
          <ac:spMkLst>
            <pc:docMk/>
            <pc:sldMk cId="730992155" sldId="435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6:19:14.763" v="1712" actId="478"/>
          <ac:spMkLst>
            <pc:docMk/>
            <pc:sldMk cId="730992155" sldId="435"/>
            <ac:spMk id="18" creationId="{6EDC288B-6949-43FE-80A5-81D3515C7BF6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21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18:43.516" v="2879" actId="478"/>
          <ac:spMkLst>
            <pc:docMk/>
            <pc:sldMk cId="730992155" sldId="435"/>
            <ac:spMk id="22" creationId="{ECA418D9-1770-4711-B9C5-8E98EB7713C8}"/>
          </ac:spMkLst>
        </pc:spChg>
        <pc:spChg chg="del mod">
          <ac:chgData name=" " userId="874ace54-f02b-40ba-83d2-6816d7eb4252" providerId="ADAL" clId="{8CFC7D68-DEFD-4791-998D-ADEB3D229F5E}" dt="2023-06-22T17:18:43.516" v="2879" actId="478"/>
          <ac:spMkLst>
            <pc:docMk/>
            <pc:sldMk cId="730992155" sldId="435"/>
            <ac:spMk id="23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4" creationId="{4A48E232-4B8A-4D33-A9AC-FE535FFE2F9E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5" creationId="{B0A3F9D6-2DAA-42DE-AAAC-65AAA801B56A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6" creationId="{C89C0941-253B-45C5-BF72-F321923DA1C2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7" creationId="{369B5571-7200-4CC2-99D5-74921110A774}"/>
          </ac:spMkLst>
        </pc:spChg>
        <pc:spChg chg="add mod">
          <ac:chgData name=" " userId="874ace54-f02b-40ba-83d2-6816d7eb4252" providerId="ADAL" clId="{8CFC7D68-DEFD-4791-998D-ADEB3D229F5E}" dt="2023-06-22T17:19:09.323" v="2886" actId="1076"/>
          <ac:spMkLst>
            <pc:docMk/>
            <pc:sldMk cId="730992155" sldId="435"/>
            <ac:spMk id="28" creationId="{599A2962-C11D-4F70-A9CA-85DB1FED9DBF}"/>
          </ac:spMkLst>
        </pc:spChg>
        <pc:spChg chg="add mod">
          <ac:chgData name=" " userId="874ace54-f02b-40ba-83d2-6816d7eb4252" providerId="ADAL" clId="{8CFC7D68-DEFD-4791-998D-ADEB3D229F5E}" dt="2023-06-22T21:36:18.742" v="5250"/>
          <ac:spMkLst>
            <pc:docMk/>
            <pc:sldMk cId="730992155" sldId="435"/>
            <ac:spMk id="29" creationId="{CA4B7D24-CDBC-4A6E-B1EE-EEDE81E1F032}"/>
          </ac:spMkLst>
        </pc:spChg>
        <pc:spChg chg="add mod">
          <ac:chgData name=" " userId="874ace54-f02b-40ba-83d2-6816d7eb4252" providerId="ADAL" clId="{8CFC7D68-DEFD-4791-998D-ADEB3D229F5E}" dt="2023-06-22T21:37:21.376" v="5557"/>
          <ac:spMkLst>
            <pc:docMk/>
            <pc:sldMk cId="730992155" sldId="435"/>
            <ac:spMk id="30" creationId="{851B4A08-63E8-4E19-A9D6-8A09C96EAEF6}"/>
          </ac:spMkLst>
        </pc:spChg>
        <pc:spChg chg="add del mod">
          <ac:chgData name=" " userId="874ace54-f02b-40ba-83d2-6816d7eb4252" providerId="ADAL" clId="{8CFC7D68-DEFD-4791-998D-ADEB3D229F5E}" dt="2023-06-22T18:56:45.910" v="3375"/>
          <ac:spMkLst>
            <pc:docMk/>
            <pc:sldMk cId="730992155" sldId="435"/>
            <ac:spMk id="31" creationId="{C7245246-BC41-4499-A0A0-7DFF7C84AF82}"/>
          </ac:spMkLst>
        </pc:spChg>
        <pc:picChg chg="mod">
          <ac:chgData name=" " userId="874ace54-f02b-40ba-83d2-6816d7eb4252" providerId="ADAL" clId="{8CFC7D68-DEFD-4791-998D-ADEB3D229F5E}" dt="2023-06-22T17:19:00.190" v="2884" actId="14100"/>
          <ac:picMkLst>
            <pc:docMk/>
            <pc:sldMk cId="730992155" sldId="435"/>
            <ac:picMk id="4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6:01.480" v="6387" actId="20577"/>
        <pc:sldMkLst>
          <pc:docMk/>
          <pc:sldMk cId="2303393014" sldId="436"/>
        </pc:sldMkLst>
        <pc:spChg chg="mod">
          <ac:chgData name=" " userId="874ace54-f02b-40ba-83d2-6816d7eb4252" providerId="ADAL" clId="{8CFC7D68-DEFD-4791-998D-ADEB3D229F5E}" dt="2023-06-22T21:46:01.480" v="6387" actId="20577"/>
          <ac:spMkLst>
            <pc:docMk/>
            <pc:sldMk cId="2303393014" sldId="436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7:19:54.065" v="2897"/>
          <ac:spMkLst>
            <pc:docMk/>
            <pc:sldMk cId="2303393014" sldId="436"/>
            <ac:spMk id="19" creationId="{D330F28D-C286-4115-9AA1-897C80351E24}"/>
          </ac:spMkLst>
        </pc:spChg>
        <pc:spChg chg="add mod">
          <ac:chgData name=" " userId="874ace54-f02b-40ba-83d2-6816d7eb4252" providerId="ADAL" clId="{8CFC7D68-DEFD-4791-998D-ADEB3D229F5E}" dt="2023-06-22T17:20:12.170" v="2903"/>
          <ac:spMkLst>
            <pc:docMk/>
            <pc:sldMk cId="2303393014" sldId="436"/>
            <ac:spMk id="20" creationId="{0EF15309-D7C4-488E-A0F9-89B181248EF9}"/>
          </ac:spMkLst>
        </pc:spChg>
        <pc:spChg chg="add del mod">
          <ac:chgData name=" " userId="874ace54-f02b-40ba-83d2-6816d7eb4252" providerId="ADAL" clId="{8CFC7D68-DEFD-4791-998D-ADEB3D229F5E}" dt="2023-06-22T17:20:14.600" v="2904" actId="478"/>
          <ac:spMkLst>
            <pc:docMk/>
            <pc:sldMk cId="2303393014" sldId="436"/>
            <ac:spMk id="30" creationId="{00000000-0000-0000-0000-000000000000}"/>
          </ac:spMkLst>
        </pc:spChg>
        <pc:grpChg chg="mod">
          <ac:chgData name=" " userId="874ace54-f02b-40ba-83d2-6816d7eb4252" providerId="ADAL" clId="{8CFC7D68-DEFD-4791-998D-ADEB3D229F5E}" dt="2023-06-22T19:17:33.681" v="3559" actId="1076"/>
          <ac:grpSpMkLst>
            <pc:docMk/>
            <pc:sldMk cId="2303393014" sldId="436"/>
            <ac:grpSpMk id="26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19:17:25.572" v="3557" actId="1076"/>
          <ac:grpSpMkLst>
            <pc:docMk/>
            <pc:sldMk cId="2303393014" sldId="436"/>
            <ac:grpSpMk id="31" creationId="{00000000-0000-0000-0000-000000000000}"/>
          </ac:grpSpMkLst>
        </pc:grp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3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4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5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6:10.431" v="6413" actId="20577"/>
        <pc:sldMkLst>
          <pc:docMk/>
          <pc:sldMk cId="1161025085" sldId="437"/>
        </pc:sldMkLst>
        <pc:spChg chg="add del mod">
          <ac:chgData name=" " userId="874ace54-f02b-40ba-83d2-6816d7eb4252" providerId="ADAL" clId="{8CFC7D68-DEFD-4791-998D-ADEB3D229F5E}" dt="2023-06-22T16:31:09.527" v="2209"/>
          <ac:spMkLst>
            <pc:docMk/>
            <pc:sldMk cId="1161025085" sldId="437"/>
            <ac:spMk id="2" creationId="{64744F35-9E07-4EAD-B0A2-515C28168FA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5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0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3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4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6:10.431" v="6413" actId="20577"/>
          <ac:spMkLst>
            <pc:docMk/>
            <pc:sldMk cId="1161025085" sldId="437"/>
            <ac:spMk id="17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20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6:24:35.189" v="2141"/>
          <ac:spMkLst>
            <pc:docMk/>
            <pc:sldMk cId="1161025085" sldId="437"/>
            <ac:spMk id="21" creationId="{D9F18B54-68BD-48D3-992A-A22CB19FC032}"/>
          </ac:spMkLst>
        </pc:spChg>
        <pc:spChg chg="del">
          <ac:chgData name=" " userId="874ace54-f02b-40ba-83d2-6816d7eb4252" providerId="ADAL" clId="{8CFC7D68-DEFD-4791-998D-ADEB3D229F5E}" dt="2023-06-22T16:24:38.202" v="2142" actId="478"/>
          <ac:spMkLst>
            <pc:docMk/>
            <pc:sldMk cId="1161025085" sldId="437"/>
            <ac:spMk id="22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6:24:35.189" v="2141"/>
          <ac:spMkLst>
            <pc:docMk/>
            <pc:sldMk cId="1161025085" sldId="437"/>
            <ac:spMk id="23" creationId="{628353E2-A7BA-4BDA-9188-73BCA10FABE0}"/>
          </ac:spMkLst>
        </pc:spChg>
        <pc:spChg chg="add del mod">
          <ac:chgData name=" " userId="874ace54-f02b-40ba-83d2-6816d7eb4252" providerId="ADAL" clId="{8CFC7D68-DEFD-4791-998D-ADEB3D229F5E}" dt="2023-06-22T17:21:16.621" v="2915" actId="478"/>
          <ac:spMkLst>
            <pc:docMk/>
            <pc:sldMk cId="1161025085" sldId="437"/>
            <ac:spMk id="24" creationId="{5A7CB979-0D93-4C94-9DC8-78E263D5C1A3}"/>
          </ac:spMkLst>
        </pc:spChg>
        <pc:spChg chg="add del mod">
          <ac:chgData name=" " userId="874ace54-f02b-40ba-83d2-6816d7eb4252" providerId="ADAL" clId="{8CFC7D68-DEFD-4791-998D-ADEB3D229F5E}" dt="2023-06-22T16:30:52.938" v="2205"/>
          <ac:spMkLst>
            <pc:docMk/>
            <pc:sldMk cId="1161025085" sldId="437"/>
            <ac:spMk id="25" creationId="{3D204C2A-76FD-4B95-AFEC-ADA6BDC1588F}"/>
          </ac:spMkLst>
        </pc:spChg>
        <pc:spChg chg="add del mod">
          <ac:chgData name=" " userId="874ace54-f02b-40ba-83d2-6816d7eb4252" providerId="ADAL" clId="{8CFC7D68-DEFD-4791-998D-ADEB3D229F5E}" dt="2023-06-22T16:31:15.421" v="2212"/>
          <ac:spMkLst>
            <pc:docMk/>
            <pc:sldMk cId="1161025085" sldId="437"/>
            <ac:spMk id="26" creationId="{FEEBF3B5-A41B-4D90-BBAB-2A02303AB97A}"/>
          </ac:spMkLst>
        </pc:spChg>
        <pc:spChg chg="add del mod">
          <ac:chgData name=" " userId="874ace54-f02b-40ba-83d2-6816d7eb4252" providerId="ADAL" clId="{8CFC7D68-DEFD-4791-998D-ADEB3D229F5E}" dt="2023-06-22T16:31:27.646" v="2224"/>
          <ac:spMkLst>
            <pc:docMk/>
            <pc:sldMk cId="1161025085" sldId="437"/>
            <ac:spMk id="27" creationId="{F54C37D5-33B4-4042-ABB4-CA326955096A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29" creationId="{FD9B3A04-8005-447D-95AF-BB4E25955508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0" creationId="{DB199820-B732-4A0C-81EB-8B2561D15FE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1" creationId="{B8A6AF08-E48A-46F3-A995-C149F80167D3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2" creationId="{364280AC-DF9F-4DE7-A62B-AEC31E47AE23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3" creationId="{ADF7E119-1FA4-47CF-9E3A-9429BE5CE64B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4" creationId="{7B321AA1-B117-474E-A210-CB3D0EF2861A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5" creationId="{3130ECCB-0399-4E73-B25E-17D2BDBF9FBF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6" creationId="{AEEDDDC0-9276-4782-9B40-69A00FB912C7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7" creationId="{D7DF786C-9A88-42B6-BE3D-4BD466200E5F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8" creationId="{5D6F2D8F-7B06-4347-815E-F3830F566E0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9" creationId="{17E5B594-5148-4DCA-AC5D-5DA36201E044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0" creationId="{C882F619-B0CC-4994-9572-B805BF407BC9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1" creationId="{2DD2CF4F-C001-4CED-8161-F48DA351388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2" creationId="{E8361DB1-1D7C-4170-B740-0F9A4EADE9BC}"/>
          </ac:spMkLst>
        </pc:spChg>
        <pc:spChg chg="add mod">
          <ac:chgData name=" " userId="874ace54-f02b-40ba-83d2-6816d7eb4252" providerId="ADAL" clId="{8CFC7D68-DEFD-4791-998D-ADEB3D229F5E}" dt="2023-06-22T17:21:22.224" v="2918" actId="1076"/>
          <ac:spMkLst>
            <pc:docMk/>
            <pc:sldMk cId="1161025085" sldId="437"/>
            <ac:spMk id="43" creationId="{33EA5E3A-FFEA-42E8-B8F9-3A64DB40C759}"/>
          </ac:spMkLst>
        </pc:spChg>
        <pc:spChg chg="add mod">
          <ac:chgData name=" " userId="874ace54-f02b-40ba-83d2-6816d7eb4252" providerId="ADAL" clId="{8CFC7D68-DEFD-4791-998D-ADEB3D229F5E}" dt="2023-06-22T21:39:08.402" v="5971"/>
          <ac:spMkLst>
            <pc:docMk/>
            <pc:sldMk cId="1161025085" sldId="437"/>
            <ac:spMk id="44" creationId="{49EE05FE-2C0B-436C-A5FA-64D3FC3AE675}"/>
          </ac:spMkLst>
        </pc:spChg>
        <pc:spChg chg="add mod">
          <ac:chgData name=" " userId="874ace54-f02b-40ba-83d2-6816d7eb4252" providerId="ADAL" clId="{8CFC7D68-DEFD-4791-998D-ADEB3D229F5E}" dt="2023-06-22T21:39:53.887" v="6134" actId="20577"/>
          <ac:spMkLst>
            <pc:docMk/>
            <pc:sldMk cId="1161025085" sldId="437"/>
            <ac:spMk id="45" creationId="{58405FCA-BFB3-4517-BE85-024DEC2BD382}"/>
          </ac:spMkLst>
        </pc:spChg>
        <pc:spChg chg="add del mod">
          <ac:chgData name=" " userId="874ace54-f02b-40ba-83d2-6816d7eb4252" providerId="ADAL" clId="{8CFC7D68-DEFD-4791-998D-ADEB3D229F5E}" dt="2023-06-22T21:39:00.040" v="5932"/>
          <ac:spMkLst>
            <pc:docMk/>
            <pc:sldMk cId="1161025085" sldId="437"/>
            <ac:spMk id="46" creationId="{BA932C8D-1190-4CEB-971A-03F7F20A886D}"/>
          </ac:spMkLst>
        </pc:spChg>
        <pc:picChg chg="del mod">
          <ac:chgData name=" " userId="874ace54-f02b-40ba-83d2-6816d7eb4252" providerId="ADAL" clId="{8CFC7D68-DEFD-4791-998D-ADEB3D229F5E}" dt="2023-06-22T17:21:08.146" v="2913" actId="478"/>
          <ac:picMkLst>
            <pc:docMk/>
            <pc:sldMk cId="1161025085" sldId="437"/>
            <ac:picMk id="4" creationId="{00000000-0000-0000-0000-000000000000}"/>
          </ac:picMkLst>
        </pc:picChg>
        <pc:picChg chg="add">
          <ac:chgData name=" " userId="874ace54-f02b-40ba-83d2-6816d7eb4252" providerId="ADAL" clId="{8CFC7D68-DEFD-4791-998D-ADEB3D229F5E}" dt="2023-06-22T17:21:09.164" v="2914"/>
          <ac:picMkLst>
            <pc:docMk/>
            <pc:sldMk cId="1161025085" sldId="437"/>
            <ac:picMk id="28" creationId="{B429E11A-964B-4C12-93B5-1D39548F9BC4}"/>
          </ac:picMkLst>
        </pc:picChg>
      </pc:sldChg>
      <pc:sldChg chg="addSp delSp modSp add">
        <pc:chgData name=" " userId="874ace54-f02b-40ba-83d2-6816d7eb4252" providerId="ADAL" clId="{8CFC7D68-DEFD-4791-998D-ADEB3D229F5E}" dt="2023-06-22T21:46:14.672" v="6426" actId="20577"/>
        <pc:sldMkLst>
          <pc:docMk/>
          <pc:sldMk cId="3147191190" sldId="438"/>
        </pc:sldMkLst>
        <pc:spChg chg="add del mod">
          <ac:chgData name=" " userId="874ace54-f02b-40ba-83d2-6816d7eb4252" providerId="ADAL" clId="{8CFC7D68-DEFD-4791-998D-ADEB3D229F5E}" dt="2023-06-22T16:35:19.329" v="2528" actId="478"/>
          <ac:spMkLst>
            <pc:docMk/>
            <pc:sldMk cId="3147191190" sldId="438"/>
            <ac:spMk id="2" creationId="{CE84A29C-5B18-4764-9020-21B5770F992C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" creationId="{6B70D1EF-A24A-471E-BB81-1DDA9EA06BE3}"/>
          </ac:spMkLst>
        </pc:spChg>
        <pc:spChg chg="add del mod">
          <ac:chgData name=" " userId="874ace54-f02b-40ba-83d2-6816d7eb4252" providerId="ADAL" clId="{8CFC7D68-DEFD-4791-998D-ADEB3D229F5E}" dt="2023-06-22T16:43:54.943" v="2608" actId="478"/>
          <ac:spMkLst>
            <pc:docMk/>
            <pc:sldMk cId="3147191190" sldId="438"/>
            <ac:spMk id="11" creationId="{4ED88B89-A7FD-4037-97B6-CCE452D4DC26}"/>
          </ac:spMkLst>
        </pc:spChg>
        <pc:spChg chg="add del mod">
          <ac:chgData name=" " userId="874ace54-f02b-40ba-83d2-6816d7eb4252" providerId="ADAL" clId="{8CFC7D68-DEFD-4791-998D-ADEB3D229F5E}" dt="2023-06-22T16:41:43.953" v="2582" actId="478"/>
          <ac:spMkLst>
            <pc:docMk/>
            <pc:sldMk cId="3147191190" sldId="438"/>
            <ac:spMk id="12" creationId="{57D9FAFD-F2C2-4A43-8333-99DFACB1B424}"/>
          </ac:spMkLst>
        </pc:spChg>
        <pc:spChg chg="add mod">
          <ac:chgData name=" " userId="874ace54-f02b-40ba-83d2-6816d7eb4252" providerId="ADAL" clId="{8CFC7D68-DEFD-4791-998D-ADEB3D229F5E}" dt="2023-06-22T16:41:28.153" v="2575" actId="571"/>
          <ac:spMkLst>
            <pc:docMk/>
            <pc:sldMk cId="3147191190" sldId="438"/>
            <ac:spMk id="13" creationId="{F257F184-8A0D-4039-8C79-8150206B6721}"/>
          </ac:spMkLst>
        </pc:spChg>
        <pc:spChg chg="add mod">
          <ac:chgData name=" " userId="874ace54-f02b-40ba-83d2-6816d7eb4252" providerId="ADAL" clId="{8CFC7D68-DEFD-4791-998D-ADEB3D229F5E}" dt="2023-06-22T16:41:27.398" v="2573" actId="571"/>
          <ac:spMkLst>
            <pc:docMk/>
            <pc:sldMk cId="3147191190" sldId="438"/>
            <ac:spMk id="14" creationId="{56EB25F8-29C7-4ACC-B932-85932689021A}"/>
          </ac:spMkLst>
        </pc:spChg>
        <pc:spChg chg="add mod">
          <ac:chgData name=" " userId="874ace54-f02b-40ba-83d2-6816d7eb4252" providerId="ADAL" clId="{8CFC7D68-DEFD-4791-998D-ADEB3D229F5E}" dt="2023-06-22T16:41:26.965" v="2572" actId="571"/>
          <ac:spMkLst>
            <pc:docMk/>
            <pc:sldMk cId="3147191190" sldId="438"/>
            <ac:spMk id="15" creationId="{4079ACE9-3741-4322-BCD4-DB0D7661821B}"/>
          </ac:spMkLst>
        </pc:spChg>
        <pc:spChg chg="mod">
          <ac:chgData name=" " userId="874ace54-f02b-40ba-83d2-6816d7eb4252" providerId="ADAL" clId="{8CFC7D68-DEFD-4791-998D-ADEB3D229F5E}" dt="2023-06-22T21:46:14.672" v="6426" actId="20577"/>
          <ac:spMkLst>
            <pc:docMk/>
            <pc:sldMk cId="3147191190" sldId="438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6:44:04.339" v="2614" actId="478"/>
          <ac:spMkLst>
            <pc:docMk/>
            <pc:sldMk cId="3147191190" sldId="438"/>
            <ac:spMk id="18" creationId="{A8B74D28-3728-421B-A616-6F6AFDA4A9D2}"/>
          </ac:spMkLst>
        </pc:spChg>
        <pc:spChg chg="add mod">
          <ac:chgData name=" " userId="874ace54-f02b-40ba-83d2-6816d7eb4252" providerId="ADAL" clId="{8CFC7D68-DEFD-4791-998D-ADEB3D229F5E}" dt="2023-06-22T16:42:36.723" v="2589" actId="571"/>
          <ac:spMkLst>
            <pc:docMk/>
            <pc:sldMk cId="3147191190" sldId="438"/>
            <ac:spMk id="20" creationId="{C24FA0B6-147D-45D6-ACA6-01A3D1E93D5E}"/>
          </ac:spMkLst>
        </pc:spChg>
        <pc:spChg chg="del mod">
          <ac:chgData name=" " userId="874ace54-f02b-40ba-83d2-6816d7eb4252" providerId="ADAL" clId="{8CFC7D68-DEFD-4791-998D-ADEB3D229F5E}" dt="2023-06-22T17:21:48.359" v="2923" actId="478"/>
          <ac:spMkLst>
            <pc:docMk/>
            <pc:sldMk cId="3147191190" sldId="438"/>
            <ac:spMk id="24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6:43:58.460" v="2610" actId="478"/>
          <ac:spMkLst>
            <pc:docMk/>
            <pc:sldMk cId="3147191190" sldId="438"/>
            <ac:spMk id="25" creationId="{48D6E8FA-A5E5-4708-9F9D-A17B055E4B61}"/>
          </ac:spMkLst>
        </pc:spChg>
        <pc:spChg chg="add mod">
          <ac:chgData name=" " userId="874ace54-f02b-40ba-83d2-6816d7eb4252" providerId="ADAL" clId="{8CFC7D68-DEFD-4791-998D-ADEB3D229F5E}" dt="2023-06-22T16:42:50.373" v="2592" actId="571"/>
          <ac:spMkLst>
            <pc:docMk/>
            <pc:sldMk cId="3147191190" sldId="438"/>
            <ac:spMk id="27" creationId="{6621C26D-8090-41D9-9AA1-D2ED7C716A5F}"/>
          </ac:spMkLst>
        </pc:spChg>
        <pc:spChg chg="add del mod">
          <ac:chgData name=" " userId="874ace54-f02b-40ba-83d2-6816d7eb4252" providerId="ADAL" clId="{8CFC7D68-DEFD-4791-998D-ADEB3D229F5E}" dt="2023-06-22T16:43:50.220" v="2604" actId="478"/>
          <ac:spMkLst>
            <pc:docMk/>
            <pc:sldMk cId="3147191190" sldId="438"/>
            <ac:spMk id="28" creationId="{2A7A4FFE-8439-49F3-AF0D-18A22E572A00}"/>
          </ac:spMkLst>
        </pc:spChg>
        <pc:spChg chg="add del mod">
          <ac:chgData name=" " userId="874ace54-f02b-40ba-83d2-6816d7eb4252" providerId="ADAL" clId="{8CFC7D68-DEFD-4791-998D-ADEB3D229F5E}" dt="2023-06-22T16:43:37.650" v="2602" actId="478"/>
          <ac:spMkLst>
            <pc:docMk/>
            <pc:sldMk cId="3147191190" sldId="438"/>
            <ac:spMk id="29" creationId="{37D29882-2D60-4BE4-BAE3-9A6AE147644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0" creationId="{5CC4BB44-44D5-4E4E-8419-E15CCC7A4360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1" creationId="{DA754711-E7E9-4FBF-9A20-B883DD78E409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2" creationId="{11B2928D-AE6B-43A5-9CF7-F5FEBB11594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3" creationId="{08169173-0491-4508-A40B-A83D2B8D994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4" creationId="{E15EC325-DBDA-491D-8826-F486D0FB1D9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5" creationId="{FE6DF78E-F51A-494A-857C-442B7018DA2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6" creationId="{225D349D-A687-41A7-B7F8-E7C72F508099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7" creationId="{FE870B68-5DCC-4E11-B062-7E764F09C34A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8" creationId="{77C60F17-C6FA-4172-B6DD-FDB099EAD56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9" creationId="{80E65D8C-1422-47EA-95BE-B15FB40C4EEA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0" creationId="{61330783-114A-40A6-9264-C50F003EB89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1" creationId="{BFCC2915-41C0-4907-BA50-3C4D5A4B590D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2" creationId="{87611A0A-1ECD-4B52-85C9-593ADA80C4B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3" creationId="{41CBA5FC-7BDB-441A-B1B2-D2BB3C96B7DD}"/>
          </ac:spMkLst>
        </pc:spChg>
        <pc:spChg chg="add del mod">
          <ac:chgData name=" " userId="874ace54-f02b-40ba-83d2-6816d7eb4252" providerId="ADAL" clId="{8CFC7D68-DEFD-4791-998D-ADEB3D229F5E}" dt="2023-06-22T16:52:13.604" v="2720" actId="478"/>
          <ac:spMkLst>
            <pc:docMk/>
            <pc:sldMk cId="3147191190" sldId="438"/>
            <ac:spMk id="44" creationId="{0B7FF86B-854F-4BC1-BA57-DD8148DD001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5" creationId="{0A10735F-35C5-4A3E-8F90-6D9D62ABB0BC}"/>
          </ac:spMkLst>
        </pc:spChg>
        <pc:spChg chg="add del mod">
          <ac:chgData name=" " userId="874ace54-f02b-40ba-83d2-6816d7eb4252" providerId="ADAL" clId="{8CFC7D68-DEFD-4791-998D-ADEB3D229F5E}" dt="2023-06-22T16:53:36.439" v="2738" actId="478"/>
          <ac:spMkLst>
            <pc:docMk/>
            <pc:sldMk cId="3147191190" sldId="438"/>
            <ac:spMk id="47" creationId="{CE70E7C6-B987-423B-8EA9-2BF46144F9A5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8" creationId="{219DF04C-AB19-4094-A295-272A551EE1F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9" creationId="{CF0D03A2-A444-44C5-BB6A-CF95D1E5009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0" creationId="{A728F8F2-5DDB-4E80-A641-CA33E87436A1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1" creationId="{0E332B94-B2FA-4560-A6BE-B593347A2D9D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2" creationId="{6E491611-A2E1-406F-B9FE-DFC9130B6A9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3" creationId="{BD4C9118-F0CB-4BB8-871F-3F0F2E71AB46}"/>
          </ac:spMkLst>
        </pc:spChg>
        <pc:spChg chg="add mod">
          <ac:chgData name=" " userId="874ace54-f02b-40ba-83d2-6816d7eb4252" providerId="ADAL" clId="{8CFC7D68-DEFD-4791-998D-ADEB3D229F5E}" dt="2023-06-22T17:21:41.553" v="2921"/>
          <ac:spMkLst>
            <pc:docMk/>
            <pc:sldMk cId="3147191190" sldId="438"/>
            <ac:spMk id="54" creationId="{33E5A4B1-3F86-498C-B9A1-5E3E723BD6E5}"/>
          </ac:spMkLst>
        </pc:spChg>
        <pc:picChg chg="add mod">
          <ac:chgData name=" " userId="874ace54-f02b-40ba-83d2-6816d7eb4252" providerId="ADAL" clId="{8CFC7D68-DEFD-4791-998D-ADEB3D229F5E}" dt="2023-06-22T16:42:36.723" v="2589" actId="571"/>
          <ac:picMkLst>
            <pc:docMk/>
            <pc:sldMk cId="3147191190" sldId="438"/>
            <ac:picMk id="19" creationId="{630CBEE6-101C-462C-B44D-061F31F9B6C5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1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2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3" creationId="{00000000-0000-0000-0000-000000000000}"/>
          </ac:picMkLst>
        </pc:picChg>
        <pc:picChg chg="add mod">
          <ac:chgData name=" " userId="874ace54-f02b-40ba-83d2-6816d7eb4252" providerId="ADAL" clId="{8CFC7D68-DEFD-4791-998D-ADEB3D229F5E}" dt="2023-06-22T16:42:50.373" v="2592" actId="571"/>
          <ac:picMkLst>
            <pc:docMk/>
            <pc:sldMk cId="3147191190" sldId="438"/>
            <ac:picMk id="26" creationId="{1759DF9A-96CD-437E-AB09-FDBD022CE246}"/>
          </ac:picMkLst>
        </pc:picChg>
        <pc:picChg chg="add mod">
          <ac:chgData name=" " userId="874ace54-f02b-40ba-83d2-6816d7eb4252" providerId="ADAL" clId="{8CFC7D68-DEFD-4791-998D-ADEB3D229F5E}" dt="2023-06-22T16:52:46.749" v="2729" actId="571"/>
          <ac:picMkLst>
            <pc:docMk/>
            <pc:sldMk cId="3147191190" sldId="438"/>
            <ac:picMk id="46" creationId="{35714C99-D0BE-4019-9034-A975FA2AF32B}"/>
          </ac:picMkLst>
        </pc:picChg>
      </pc:sldChg>
      <pc:sldChg chg="modSp add del">
        <pc:chgData name=" " userId="874ace54-f02b-40ba-83d2-6816d7eb4252" providerId="ADAL" clId="{8CFC7D68-DEFD-4791-998D-ADEB3D229F5E}" dt="2023-06-22T16:28:05.091" v="2162" actId="2696"/>
        <pc:sldMkLst>
          <pc:docMk/>
          <pc:sldMk cId="2801814967" sldId="439"/>
        </pc:sldMkLst>
        <pc:spChg chg="mod">
          <ac:chgData name=" " userId="874ace54-f02b-40ba-83d2-6816d7eb4252" providerId="ADAL" clId="{8CFC7D68-DEFD-4791-998D-ADEB3D229F5E}" dt="2023-06-22T16:03:55.062" v="928" actId="20577"/>
          <ac:spMkLst>
            <pc:docMk/>
            <pc:sldMk cId="2801814967" sldId="439"/>
            <ac:spMk id="24" creationId="{00000000-0000-0000-0000-000000000000}"/>
          </ac:spMkLst>
        </pc:spChg>
      </pc:sldChg>
      <pc:sldChg chg="addSp delSp modSp add ord">
        <pc:chgData name=" " userId="874ace54-f02b-40ba-83d2-6816d7eb4252" providerId="ADAL" clId="{8CFC7D68-DEFD-4791-998D-ADEB3D229F5E}" dt="2023-06-22T21:46:05.368" v="6400" actId="20577"/>
        <pc:sldMkLst>
          <pc:docMk/>
          <pc:sldMk cId="1882576619" sldId="440"/>
        </pc:sldMkLst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6:05.368" v="6400" actId="20577"/>
          <ac:spMkLst>
            <pc:docMk/>
            <pc:sldMk cId="1882576619" sldId="440"/>
            <ac:spMk id="17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21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20:33.130" v="2908" actId="478"/>
          <ac:spMkLst>
            <pc:docMk/>
            <pc:sldMk cId="1882576619" sldId="440"/>
            <ac:spMk id="22" creationId="{A699C520-C832-42BF-B3B1-3ED75CA2197F}"/>
          </ac:spMkLst>
        </pc:spChg>
        <pc:spChg chg="del">
          <ac:chgData name=" " userId="874ace54-f02b-40ba-83d2-6816d7eb4252" providerId="ADAL" clId="{8CFC7D68-DEFD-4791-998D-ADEB3D229F5E}" dt="2023-06-22T16:29:33.229" v="2164" actId="478"/>
          <ac:spMkLst>
            <pc:docMk/>
            <pc:sldMk cId="1882576619" sldId="440"/>
            <ac:spMk id="23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20:33.130" v="2908" actId="478"/>
          <ac:spMkLst>
            <pc:docMk/>
            <pc:sldMk cId="1882576619" sldId="440"/>
            <ac:spMk id="24" creationId="{6A8CFCCA-99A1-434A-8A3E-E54423BF7B63}"/>
          </ac:spMkLst>
        </pc:spChg>
        <pc:spChg chg="add mod">
          <ac:chgData name=" " userId="874ace54-f02b-40ba-83d2-6816d7eb4252" providerId="ADAL" clId="{8CFC7D68-DEFD-4791-998D-ADEB3D229F5E}" dt="2023-06-22T17:20:47.730" v="2912" actId="1076"/>
          <ac:spMkLst>
            <pc:docMk/>
            <pc:sldMk cId="1882576619" sldId="440"/>
            <ac:spMk id="25" creationId="{0C13F764-7182-4AAF-B967-522CC4AE6041}"/>
          </ac:spMkLst>
        </pc:spChg>
        <pc:spChg chg="add mod">
          <ac:chgData name=" " userId="874ace54-f02b-40ba-83d2-6816d7eb4252" providerId="ADAL" clId="{8CFC7D68-DEFD-4791-998D-ADEB3D229F5E}" dt="2023-06-22T21:37:57.716" v="5665"/>
          <ac:spMkLst>
            <pc:docMk/>
            <pc:sldMk cId="1882576619" sldId="440"/>
            <ac:spMk id="26" creationId="{0D0966F7-DFA2-4189-9567-1772DF05EF36}"/>
          </ac:spMkLst>
        </pc:spChg>
        <pc:spChg chg="add mod">
          <ac:chgData name=" " userId="874ace54-f02b-40ba-83d2-6816d7eb4252" providerId="ADAL" clId="{8CFC7D68-DEFD-4791-998D-ADEB3D229F5E}" dt="2023-06-22T21:38:44.006" v="5926" actId="20577"/>
          <ac:spMkLst>
            <pc:docMk/>
            <pc:sldMk cId="1882576619" sldId="440"/>
            <ac:spMk id="27" creationId="{EE203133-8FD7-45ED-8CE4-2FAE8652D3BB}"/>
          </ac:spMkLst>
        </pc:spChg>
        <pc:spChg chg="add del mod">
          <ac:chgData name=" " userId="874ace54-f02b-40ba-83d2-6816d7eb4252" providerId="ADAL" clId="{8CFC7D68-DEFD-4791-998D-ADEB3D229F5E}" dt="2023-06-22T21:38:45.799" v="5928"/>
          <ac:spMkLst>
            <pc:docMk/>
            <pc:sldMk cId="1882576619" sldId="440"/>
            <ac:spMk id="28" creationId="{0CF0DF6F-4426-4C35-83C6-DDFC9FE09258}"/>
          </ac:spMkLst>
        </pc:spChg>
        <pc:picChg chg="mod">
          <ac:chgData name=" " userId="874ace54-f02b-40ba-83d2-6816d7eb4252" providerId="ADAL" clId="{8CFC7D68-DEFD-4791-998D-ADEB3D229F5E}" dt="2023-06-22T17:20:43.927" v="2911" actId="1076"/>
          <ac:picMkLst>
            <pc:docMk/>
            <pc:sldMk cId="1882576619" sldId="440"/>
            <ac:picMk id="4" creationId="{00000000-0000-0000-0000-000000000000}"/>
          </ac:picMkLst>
        </pc:picChg>
      </pc:sldChg>
      <pc:sldChg chg="modSp add">
        <pc:chgData name=" " userId="874ace54-f02b-40ba-83d2-6816d7eb4252" providerId="ADAL" clId="{8CFC7D68-DEFD-4791-998D-ADEB3D229F5E}" dt="2023-06-22T21:46:20.449" v="6439" actId="20577"/>
        <pc:sldMkLst>
          <pc:docMk/>
          <pc:sldMk cId="1988627233" sldId="441"/>
        </pc:sldMkLst>
        <pc:spChg chg="mod">
          <ac:chgData name=" " userId="874ace54-f02b-40ba-83d2-6816d7eb4252" providerId="ADAL" clId="{8CFC7D68-DEFD-4791-998D-ADEB3D229F5E}" dt="2023-06-22T21:46:20.449" v="6439" actId="20577"/>
          <ac:spMkLst>
            <pc:docMk/>
            <pc:sldMk cId="1988627233" sldId="441"/>
            <ac:spMk id="17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6:24.455" v="6452" actId="20577"/>
        <pc:sldMkLst>
          <pc:docMk/>
          <pc:sldMk cId="3974052202" sldId="442"/>
        </pc:sldMkLst>
        <pc:spChg chg="mod">
          <ac:chgData name=" " userId="874ace54-f02b-40ba-83d2-6816d7eb4252" providerId="ADAL" clId="{8CFC7D68-DEFD-4791-998D-ADEB3D229F5E}" dt="2023-06-22T21:46:24.455" v="6452" actId="20577"/>
          <ac:spMkLst>
            <pc:docMk/>
            <pc:sldMk cId="3974052202" sldId="442"/>
            <ac:spMk id="17" creationId="{B2BDDA1B-4613-4369-A9E0-C9D96487D002}"/>
          </ac:spMkLst>
        </pc:spChg>
      </pc:sldChg>
      <pc:sldChg chg="modSp add del">
        <pc:chgData name=" " userId="874ace54-f02b-40ba-83d2-6816d7eb4252" providerId="ADAL" clId="{8CFC7D68-DEFD-4791-998D-ADEB3D229F5E}" dt="2023-06-22T19:15:01.971" v="3519" actId="2696"/>
        <pc:sldMkLst>
          <pc:docMk/>
          <pc:sldMk cId="415146458" sldId="443"/>
        </pc:sldMkLst>
        <pc:spChg chg="mod">
          <ac:chgData name=" " userId="874ace54-f02b-40ba-83d2-6816d7eb4252" providerId="ADAL" clId="{8CFC7D68-DEFD-4791-998D-ADEB3D229F5E}" dt="2023-06-22T17:13:57.351" v="2857" actId="20577"/>
          <ac:spMkLst>
            <pc:docMk/>
            <pc:sldMk cId="415146458" sldId="443"/>
            <ac:spMk id="2" creationId="{150E97AD-E170-4127-A438-30FD99459CED}"/>
          </ac:spMkLst>
        </pc:spChg>
      </pc:sldChg>
      <pc:sldChg chg="add del">
        <pc:chgData name=" " userId="874ace54-f02b-40ba-83d2-6816d7eb4252" providerId="ADAL" clId="{8CFC7D68-DEFD-4791-998D-ADEB3D229F5E}" dt="2023-06-22T19:18:19.166" v="3562" actId="2696"/>
        <pc:sldMkLst>
          <pc:docMk/>
          <pc:sldMk cId="1720142654" sldId="444"/>
        </pc:sldMkLst>
      </pc:sldChg>
      <pc:sldChg chg="add del">
        <pc:chgData name=" " userId="874ace54-f02b-40ba-83d2-6816d7eb4252" providerId="ADAL" clId="{8CFC7D68-DEFD-4791-998D-ADEB3D229F5E}" dt="2023-06-22T19:18:19.139" v="3561" actId="2696"/>
        <pc:sldMkLst>
          <pc:docMk/>
          <pc:sldMk cId="4292572497" sldId="445"/>
        </pc:sldMkLst>
      </pc:sldChg>
      <pc:sldChg chg="delSp modSp add">
        <pc:chgData name=" " userId="874ace54-f02b-40ba-83d2-6816d7eb4252" providerId="ADAL" clId="{8CFC7D68-DEFD-4791-998D-ADEB3D229F5E}" dt="2023-06-22T20:18:13.045" v="4228" actId="478"/>
        <pc:sldMkLst>
          <pc:docMk/>
          <pc:sldMk cId="3073969962" sldId="446"/>
        </pc:sldMkLst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5" creationId="{134081AA-E32B-F23D-CC97-F308C29AEB4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6" creationId="{AF4959C2-0909-B5E7-AC74-EF97A638A79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7" creationId="{591E47C3-81EF-5778-36D5-522D659D2847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8" creationId="{C3DC82B4-4C03-C9C4-8D9D-BE26ADDD088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9" creationId="{83743021-62E1-06DA-119B-858E7897288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0" creationId="{ED41E6D7-C7CE-BE49-C147-E288DA6C732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1" creationId="{F4E6EBAD-78B4-0DA6-47A3-567474479602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2" creationId="{2A606F61-6AF5-2712-F209-060D569A6725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3" creationId="{58716615-C20F-13C0-FB3A-273BFD6A5751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4" creationId="{F37497CC-86B5-111D-D8C4-E3BBEE4C289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5" creationId="{9B2456C8-48C4-51ED-C3D1-FEA231E7B6A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6" creationId="{D5574F4F-1E5A-58FE-6957-D418BAAD948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7" creationId="{928811AD-4D26-9585-205F-079E259576AB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8" creationId="{08FF7A74-4EBA-1F5E-3246-9B3DEC945C9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9" creationId="{6DF08AAB-7A73-4006-A2D0-3CABC8DD935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1" creationId="{3E1B9A80-7FE1-DBCA-D163-397E8232806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2" creationId="{B4488B2C-D45C-699D-0EF1-46CD9A0D732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3" creationId="{7016DA0E-692D-882C-4BB0-D30FED9EC8BC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4" creationId="{7008BCFE-0EE4-8A3A-BAC7-EC6667F74D7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5" creationId="{BAA35343-D51F-6AE0-8773-DB0EC793C83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6" creationId="{F78C94F5-4E95-7A98-D66A-2E3338DCAD11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7" creationId="{C66C5B1F-0E82-85BA-DA90-AB981029E392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8" creationId="{0BDCD77E-776F-D95C-3924-ED10C7F4B2E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9" creationId="{27F34B8D-5278-D3F0-B28D-8DE06882AA5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30" creationId="{FF74261A-B9ED-4A9A-646B-AA2C3E148C0B}"/>
          </ac:spMkLst>
        </pc:spChg>
        <pc:spChg chg="del">
          <ac:chgData name=" " userId="874ace54-f02b-40ba-83d2-6816d7eb4252" providerId="ADAL" clId="{8CFC7D68-DEFD-4791-998D-ADEB3D229F5E}" dt="2023-06-22T20:18:13.045" v="4228" actId="478"/>
          <ac:spMkLst>
            <pc:docMk/>
            <pc:sldMk cId="3073969962" sldId="446"/>
            <ac:spMk id="32" creationId="{8D213985-1864-2839-72E3-58083A148190}"/>
          </ac:spMkLst>
        </pc:spChg>
        <pc:spChg chg="mod">
          <ac:chgData name=" " userId="874ace54-f02b-40ba-83d2-6816d7eb4252" providerId="ADAL" clId="{8CFC7D68-DEFD-4791-998D-ADEB3D229F5E}" dt="2023-06-22T19:41:39.646" v="3789" actId="1076"/>
          <ac:spMkLst>
            <pc:docMk/>
            <pc:sldMk cId="3073969962" sldId="446"/>
            <ac:spMk id="34" creationId="{5AB1776F-6718-52F2-F4E6-CD88F81ECC04}"/>
          </ac:spMkLst>
        </pc:spChg>
        <pc:spChg chg="del">
          <ac:chgData name=" " userId="874ace54-f02b-40ba-83d2-6816d7eb4252" providerId="ADAL" clId="{8CFC7D68-DEFD-4791-998D-ADEB3D229F5E}" dt="2023-06-22T19:41:31.116" v="3788" actId="478"/>
          <ac:spMkLst>
            <pc:docMk/>
            <pc:sldMk cId="3073969962" sldId="446"/>
            <ac:spMk id="40" creationId="{076B1BA4-99D3-EF40-DCE3-03528876911A}"/>
          </ac:spMkLst>
        </pc:spChg>
        <pc:grpChg chg="del mod">
          <ac:chgData name=" " userId="874ace54-f02b-40ba-83d2-6816d7eb4252" providerId="ADAL" clId="{8CFC7D68-DEFD-4791-998D-ADEB3D229F5E}" dt="2023-06-22T20:16:16.281" v="4165" actId="165"/>
          <ac:grpSpMkLst>
            <pc:docMk/>
            <pc:sldMk cId="3073969962" sldId="446"/>
            <ac:grpSpMk id="31" creationId="{6D70F13A-8D07-EA03-1807-9807F0613418}"/>
          </ac:grpSpMkLst>
        </pc:grpChg>
      </pc:sldChg>
      <pc:sldChg chg="delSp modSp add">
        <pc:chgData name=" " userId="874ace54-f02b-40ba-83d2-6816d7eb4252" providerId="ADAL" clId="{8CFC7D68-DEFD-4791-998D-ADEB3D229F5E}" dt="2023-06-22T20:39:40.377" v="4404" actId="478"/>
        <pc:sldMkLst>
          <pc:docMk/>
          <pc:sldMk cId="2749236142" sldId="447"/>
        </pc:sldMkLst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7" creationId="{42C7AFC5-3AA8-531E-8729-4E504B541550}"/>
          </ac:spMkLst>
        </pc:spChg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8" creationId="{AF3FA70A-F461-1983-091D-6106FB603BCE}"/>
          </ac:spMkLst>
        </pc:spChg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9" creationId="{65CDB011-CD88-8FC6-9468-E80EDFBD4062}"/>
          </ac:spMkLst>
        </pc:spChg>
        <pc:spChg chg="del">
          <ac:chgData name=" " userId="874ace54-f02b-40ba-83d2-6816d7eb4252" providerId="ADAL" clId="{8CFC7D68-DEFD-4791-998D-ADEB3D229F5E}" dt="2023-06-22T20:39:40.377" v="4404" actId="478"/>
          <ac:spMkLst>
            <pc:docMk/>
            <pc:sldMk cId="2749236142" sldId="447"/>
            <ac:spMk id="11" creationId="{7B9D9054-F9B3-38E2-E44B-5856C1E4FF44}"/>
          </ac:spMkLst>
        </pc:spChg>
      </pc:sldChg>
      <pc:sldChg chg="add del">
        <pc:chgData name=" " userId="874ace54-f02b-40ba-83d2-6816d7eb4252" providerId="ADAL" clId="{8CFC7D68-DEFD-4791-998D-ADEB3D229F5E}" dt="2023-06-22T19:01:33.688" v="3402" actId="2696"/>
        <pc:sldMkLst>
          <pc:docMk/>
          <pc:sldMk cId="2923228830" sldId="448"/>
        </pc:sldMkLst>
      </pc:sldChg>
      <pc:sldChg chg="addSp delSp modSp add del">
        <pc:chgData name=" " userId="874ace54-f02b-40ba-83d2-6816d7eb4252" providerId="ADAL" clId="{8CFC7D68-DEFD-4791-998D-ADEB3D229F5E}" dt="2023-06-22T18:20:02.837" v="2990" actId="2696"/>
        <pc:sldMkLst>
          <pc:docMk/>
          <pc:sldMk cId="3380042375" sldId="449"/>
        </pc:sldMkLst>
        <pc:spChg chg="del">
          <ac:chgData name=" " userId="874ace54-f02b-40ba-83d2-6816d7eb4252" providerId="ADAL" clId="{8CFC7D68-DEFD-4791-998D-ADEB3D229F5E}" dt="2023-06-22T17:55:04.121" v="2964" actId="478"/>
          <ac:spMkLst>
            <pc:docMk/>
            <pc:sldMk cId="3380042375" sldId="449"/>
            <ac:spMk id="5" creationId="{07951B91-1057-E963-1445-BA714AA65A2F}"/>
          </ac:spMkLst>
        </pc:spChg>
        <pc:spChg chg="add del mod">
          <ac:chgData name=" " userId="874ace54-f02b-40ba-83d2-6816d7eb4252" providerId="ADAL" clId="{8CFC7D68-DEFD-4791-998D-ADEB3D229F5E}" dt="2023-06-22T17:46:33.874" v="2937"/>
          <ac:spMkLst>
            <pc:docMk/>
            <pc:sldMk cId="3380042375" sldId="449"/>
            <ac:spMk id="6" creationId="{D7B68921-65D3-4860-B7E8-7419D95EAFBD}"/>
          </ac:spMkLst>
        </pc:spChg>
        <pc:spChg chg="add del">
          <ac:chgData name=" " userId="874ace54-f02b-40ba-83d2-6816d7eb4252" providerId="ADAL" clId="{8CFC7D68-DEFD-4791-998D-ADEB3D229F5E}" dt="2023-06-22T17:46:46.115" v="2939"/>
          <ac:spMkLst>
            <pc:docMk/>
            <pc:sldMk cId="3380042375" sldId="449"/>
            <ac:spMk id="7" creationId="{B826BBB7-5BE5-46C5-8BA5-C032756DFB45}"/>
          </ac:spMkLst>
        </pc:spChg>
        <pc:spChg chg="add mod">
          <ac:chgData name=" " userId="874ace54-f02b-40ba-83d2-6816d7eb4252" providerId="ADAL" clId="{8CFC7D68-DEFD-4791-998D-ADEB3D229F5E}" dt="2023-06-22T17:55:46.070" v="2970" actId="1076"/>
          <ac:spMkLst>
            <pc:docMk/>
            <pc:sldMk cId="3380042375" sldId="449"/>
            <ac:spMk id="8" creationId="{830E01ED-A012-4C7A-8828-0E9F3FE16A87}"/>
          </ac:spMkLst>
        </pc:spChg>
        <pc:spChg chg="add mod">
          <ac:chgData name=" " userId="874ace54-f02b-40ba-83d2-6816d7eb4252" providerId="ADAL" clId="{8CFC7D68-DEFD-4791-998D-ADEB3D229F5E}" dt="2023-06-22T17:55:44.005" v="2969" actId="1076"/>
          <ac:spMkLst>
            <pc:docMk/>
            <pc:sldMk cId="3380042375" sldId="449"/>
            <ac:spMk id="9" creationId="{C563B247-5AA3-4753-8BCC-B57CEDF3D64D}"/>
          </ac:spMkLst>
        </pc:spChg>
        <pc:spChg chg="add del mod">
          <ac:chgData name=" " userId="874ace54-f02b-40ba-83d2-6816d7eb4252" providerId="ADAL" clId="{8CFC7D68-DEFD-4791-998D-ADEB3D229F5E}" dt="2023-06-22T17:56:30.628" v="2979" actId="478"/>
          <ac:spMkLst>
            <pc:docMk/>
            <pc:sldMk cId="3380042375" sldId="449"/>
            <ac:spMk id="10" creationId="{0C0B8A2D-9318-4EF7-8939-4CA58CAB67A6}"/>
          </ac:spMkLst>
        </pc:spChg>
        <pc:spChg chg="add mod">
          <ac:chgData name=" " userId="874ace54-f02b-40ba-83d2-6816d7eb4252" providerId="ADAL" clId="{8CFC7D68-DEFD-4791-998D-ADEB3D229F5E}" dt="2023-06-22T17:55:42.338" v="2968" actId="1076"/>
          <ac:spMkLst>
            <pc:docMk/>
            <pc:sldMk cId="3380042375" sldId="449"/>
            <ac:spMk id="11" creationId="{1F06B745-063A-4446-9A6D-B40F279EFB80}"/>
          </ac:spMkLst>
        </pc:spChg>
        <pc:spChg chg="add mod">
          <ac:chgData name=" " userId="874ace54-f02b-40ba-83d2-6816d7eb4252" providerId="ADAL" clId="{8CFC7D68-DEFD-4791-998D-ADEB3D229F5E}" dt="2023-06-22T17:55:10.273" v="2966" actId="1076"/>
          <ac:spMkLst>
            <pc:docMk/>
            <pc:sldMk cId="3380042375" sldId="449"/>
            <ac:spMk id="12" creationId="{12CFF1E4-92F1-45A7-B4E1-BF32E0D477B2}"/>
          </ac:spMkLst>
        </pc:spChg>
        <pc:picChg chg="add mod">
          <ac:chgData name=" " userId="874ace54-f02b-40ba-83d2-6816d7eb4252" providerId="ADAL" clId="{8CFC7D68-DEFD-4791-998D-ADEB3D229F5E}" dt="2023-06-22T17:55:49.596" v="2972" actId="1076"/>
          <ac:picMkLst>
            <pc:docMk/>
            <pc:sldMk cId="3380042375" sldId="449"/>
            <ac:picMk id="1030" creationId="{05E23C53-2F55-4CE5-BA43-71FBBAE27047}"/>
          </ac:picMkLst>
        </pc:picChg>
      </pc:sldChg>
      <pc:sldChg chg="add del">
        <pc:chgData name=" " userId="874ace54-f02b-40ba-83d2-6816d7eb4252" providerId="ADAL" clId="{8CFC7D68-DEFD-4791-998D-ADEB3D229F5E}" dt="2023-06-22T19:01:26.618" v="3400" actId="2696"/>
        <pc:sldMkLst>
          <pc:docMk/>
          <pc:sldMk cId="433172305" sldId="450"/>
        </pc:sldMkLst>
      </pc:sldChg>
      <pc:sldChg chg="add del">
        <pc:chgData name=" " userId="874ace54-f02b-40ba-83d2-6816d7eb4252" providerId="ADAL" clId="{8CFC7D68-DEFD-4791-998D-ADEB3D229F5E}" dt="2023-06-22T19:36:15.098" v="3750" actId="2696"/>
        <pc:sldMkLst>
          <pc:docMk/>
          <pc:sldMk cId="2204047727" sldId="451"/>
        </pc:sldMkLst>
      </pc:sldChg>
      <pc:sldChg chg="add del">
        <pc:chgData name=" " userId="874ace54-f02b-40ba-83d2-6816d7eb4252" providerId="ADAL" clId="{8CFC7D68-DEFD-4791-998D-ADEB3D229F5E}" dt="2023-06-22T19:36:23.431" v="3752" actId="2696"/>
        <pc:sldMkLst>
          <pc:docMk/>
          <pc:sldMk cId="1773807413" sldId="452"/>
        </pc:sldMkLst>
      </pc:sldChg>
      <pc:sldChg chg="addSp delSp modSp add">
        <pc:chgData name=" " userId="874ace54-f02b-40ba-83d2-6816d7eb4252" providerId="ADAL" clId="{8CFC7D68-DEFD-4791-998D-ADEB3D229F5E}" dt="2023-06-22T20:51:44.425" v="4432"/>
        <pc:sldMkLst>
          <pc:docMk/>
          <pc:sldMk cId="3155748852" sldId="453"/>
        </pc:sldMkLst>
        <pc:spChg chg="add mod">
          <ac:chgData name=" " userId="874ace54-f02b-40ba-83d2-6816d7eb4252" providerId="ADAL" clId="{8CFC7D68-DEFD-4791-998D-ADEB3D229F5E}" dt="2023-06-22T20:51:44.425" v="4432"/>
          <ac:spMkLst>
            <pc:docMk/>
            <pc:sldMk cId="3155748852" sldId="453"/>
            <ac:spMk id="16" creationId="{8B90425A-2338-4045-962D-7888C83C7C4F}"/>
          </ac:spMkLst>
        </pc:spChg>
        <pc:spChg chg="del">
          <ac:chgData name=" " userId="874ace54-f02b-40ba-83d2-6816d7eb4252" providerId="ADAL" clId="{8CFC7D68-DEFD-4791-998D-ADEB3D229F5E}" dt="2023-06-22T20:29:35.159" v="4319" actId="478"/>
          <ac:spMkLst>
            <pc:docMk/>
            <pc:sldMk cId="3155748852" sldId="453"/>
            <ac:spMk id="18" creationId="{AEF66252-14A9-9D7B-0FC6-9FD16A077FD6}"/>
          </ac:spMkLst>
        </pc:spChg>
      </pc:sldChg>
      <pc:sldChg chg="add del">
        <pc:chgData name=" " userId="874ace54-f02b-40ba-83d2-6816d7eb4252" providerId="ADAL" clId="{8CFC7D68-DEFD-4791-998D-ADEB3D229F5E}" dt="2023-06-22T19:37:11.755" v="3755" actId="2696"/>
        <pc:sldMkLst>
          <pc:docMk/>
          <pc:sldMk cId="3627660566" sldId="454"/>
        </pc:sldMkLst>
      </pc:sldChg>
      <pc:sldChg chg="add del">
        <pc:chgData name=" " userId="874ace54-f02b-40ba-83d2-6816d7eb4252" providerId="ADAL" clId="{8CFC7D68-DEFD-4791-998D-ADEB3D229F5E}" dt="2023-06-22T18:57:14.479" v="3377" actId="2696"/>
        <pc:sldMkLst>
          <pc:docMk/>
          <pc:sldMk cId="4273898304" sldId="455"/>
        </pc:sldMkLst>
      </pc:sldChg>
      <pc:sldChg chg="add del">
        <pc:chgData name=" " userId="874ace54-f02b-40ba-83d2-6816d7eb4252" providerId="ADAL" clId="{8CFC7D68-DEFD-4791-998D-ADEB3D229F5E}" dt="2023-06-22T18:57:18.622" v="3378" actId="2696"/>
        <pc:sldMkLst>
          <pc:docMk/>
          <pc:sldMk cId="3119148825" sldId="456"/>
        </pc:sldMkLst>
      </pc:sldChg>
      <pc:sldChg chg="modSp add ord">
        <pc:chgData name=" " userId="874ace54-f02b-40ba-83d2-6816d7eb4252" providerId="ADAL" clId="{8CFC7D68-DEFD-4791-998D-ADEB3D229F5E}" dt="2023-06-22T20:40:27.817" v="4406" actId="1076"/>
        <pc:sldMkLst>
          <pc:docMk/>
          <pc:sldMk cId="1178613720" sldId="457"/>
        </pc:sldMkLst>
        <pc:spChg chg="mod">
          <ac:chgData name=" " userId="874ace54-f02b-40ba-83d2-6816d7eb4252" providerId="ADAL" clId="{8CFC7D68-DEFD-4791-998D-ADEB3D229F5E}" dt="2023-06-22T20:40:27.817" v="4406" actId="1076"/>
          <ac:spMkLst>
            <pc:docMk/>
            <pc:sldMk cId="1178613720" sldId="457"/>
            <ac:spMk id="53" creationId="{F24C75D2-25EF-366E-7658-83E58347B2A6}"/>
          </ac:spMkLst>
        </pc:spChg>
      </pc:sldChg>
      <pc:sldChg chg="addSp delSp modSp add">
        <pc:chgData name=" " userId="874ace54-f02b-40ba-83d2-6816d7eb4252" providerId="ADAL" clId="{8CFC7D68-DEFD-4791-998D-ADEB3D229F5E}" dt="2023-06-22T21:45:57.066" v="6374"/>
        <pc:sldMkLst>
          <pc:docMk/>
          <pc:sldMk cId="1987841054" sldId="458"/>
        </pc:sldMkLst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13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7:17:47.701" v="2866" actId="478"/>
          <ac:spMkLst>
            <pc:docMk/>
            <pc:sldMk cId="1987841054" sldId="458"/>
            <ac:spMk id="1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8" creationId="{7B5EC0FE-9D14-C76D-C882-0C694CA31F0B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9" creationId="{7B5EC0FE-9D14-C76D-C882-0C694CA31F0B}"/>
          </ac:spMkLst>
        </pc:spChg>
        <pc:spChg chg="mod">
          <ac:chgData name=" " userId="874ace54-f02b-40ba-83d2-6816d7eb4252" providerId="ADAL" clId="{8CFC7D68-DEFD-4791-998D-ADEB3D229F5E}" dt="2023-06-22T21:45:57.066" v="6374"/>
          <ac:spMkLst>
            <pc:docMk/>
            <pc:sldMk cId="1987841054" sldId="458"/>
            <ac:spMk id="20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7:17:51.814" v="2868" actId="478"/>
          <ac:spMkLst>
            <pc:docMk/>
            <pc:sldMk cId="1987841054" sldId="458"/>
            <ac:spMk id="21" creationId="{FF619631-84AD-3220-B8C6-41C88C873CE9}"/>
          </ac:spMkLst>
        </pc:spChg>
        <pc:spChg chg="del">
          <ac:chgData name=" " userId="874ace54-f02b-40ba-83d2-6816d7eb4252" providerId="ADAL" clId="{8CFC7D68-DEFD-4791-998D-ADEB3D229F5E}" dt="2023-06-22T17:17:51.814" v="2868" actId="478"/>
          <ac:spMkLst>
            <pc:docMk/>
            <pc:sldMk cId="1987841054" sldId="458"/>
            <ac:spMk id="22" creationId="{FF619631-84AD-3220-B8C6-41C88C873CE9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4" creationId="{4F0D99C8-59FE-4342-A3E7-A3D13C4C5B92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5" creationId="{283B4E99-9159-48F4-95E2-716EFF47A5F7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6" creationId="{406EB395-7EAD-4F16-B002-DC72DB41399D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7" creationId="{ADB563B9-5ED0-4AC0-94E5-12B012B22B45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8" creationId="{42AA6F16-23EE-4511-B846-7E2D3FA42463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9" creationId="{47B0EC30-561D-430B-8ECD-3B8FA40DBD5D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0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3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4" creationId="{AC6F1BA0-A404-4B08-9FE0-7EF8F8CC5F31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5" creationId="{A355B024-05CE-4F69-89ED-020831D2F08D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6" creationId="{2D63B02B-E847-4E80-919D-F25B64B39196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7" creationId="{25D3F415-CBDB-434B-BD00-36AEC07E0BEA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8" creationId="{5363EFE3-9E73-4064-BF2F-66A60DA78757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9" creationId="{1C28A9E1-9B29-4FC2-9026-36F8162462EC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0" creationId="{CE434641-3B92-435C-9006-6A1E74067253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1" creationId="{2FF96EEF-84EE-4C24-A9B8-64CC8C11E166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2" creationId="{C27B387E-3EE8-4BCF-9F42-531FCCDF9F36}"/>
          </ac:spMkLst>
        </pc:spChg>
        <pc:spChg chg="add mod">
          <ac:chgData name=" " userId="874ace54-f02b-40ba-83d2-6816d7eb4252" providerId="ADAL" clId="{8CFC7D68-DEFD-4791-998D-ADEB3D229F5E}" dt="2023-06-22T17:17:56.641" v="2870" actId="1076"/>
          <ac:spMkLst>
            <pc:docMk/>
            <pc:sldMk cId="1987841054" sldId="458"/>
            <ac:spMk id="43" creationId="{B1062B93-FBD3-48DD-8DD1-A85B0AEEE9DA}"/>
          </ac:spMkLst>
        </pc:spChg>
        <pc:spChg chg="add mod">
          <ac:chgData name=" " userId="874ace54-f02b-40ba-83d2-6816d7eb4252" providerId="ADAL" clId="{8CFC7D68-DEFD-4791-998D-ADEB3D229F5E}" dt="2023-06-22T21:35:11.432" v="5172"/>
          <ac:spMkLst>
            <pc:docMk/>
            <pc:sldMk cId="1987841054" sldId="458"/>
            <ac:spMk id="44" creationId="{9149418D-E99E-4E06-BB1E-6465FE4179BA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5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7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1:37:13.171" v="5529" actId="5793"/>
          <ac:spMkLst>
            <pc:docMk/>
            <pc:sldMk cId="1987841054" sldId="458"/>
            <ac:spMk id="48" creationId="{01BCE01E-75A3-4B83-830B-2527BBE75CDD}"/>
          </ac:spMkLst>
        </pc:spChg>
        <pc:spChg chg="add del mod">
          <ac:chgData name=" " userId="874ace54-f02b-40ba-83d2-6816d7eb4252" providerId="ADAL" clId="{8CFC7D68-DEFD-4791-998D-ADEB3D229F5E}" dt="2023-06-22T18:50:15.179" v="3292"/>
          <ac:spMkLst>
            <pc:docMk/>
            <pc:sldMk cId="1987841054" sldId="458"/>
            <ac:spMk id="49" creationId="{885731E0-58F5-4F28-846D-CB7CE7ED1A0D}"/>
          </ac:spMkLst>
        </pc:spChg>
        <pc:picChg chg="del">
          <ac:chgData name=" " userId="874ace54-f02b-40ba-83d2-6816d7eb4252" providerId="ADAL" clId="{8CFC7D68-DEFD-4791-998D-ADEB3D229F5E}" dt="2023-06-22T17:17:06.846" v="2861" actId="478"/>
          <ac:picMkLst>
            <pc:docMk/>
            <pc:sldMk cId="1987841054" sldId="458"/>
            <ac:picMk id="7" creationId="{00000000-0000-0000-0000-000000000000}"/>
          </ac:picMkLst>
        </pc:picChg>
        <pc:picChg chg="add mod">
          <ac:chgData name=" " userId="874ace54-f02b-40ba-83d2-6816d7eb4252" providerId="ADAL" clId="{8CFC7D68-DEFD-4791-998D-ADEB3D229F5E}" dt="2023-06-22T17:17:13.275" v="2864" actId="1076"/>
          <ac:picMkLst>
            <pc:docMk/>
            <pc:sldMk cId="1987841054" sldId="458"/>
            <ac:picMk id="23" creationId="{C9ABED91-3BC8-4059-8FD9-06FB08B094A6}"/>
          </ac:picMkLst>
        </pc:picChg>
      </pc:sldChg>
      <pc:sldChg chg="addSp delSp modSp add">
        <pc:chgData name=" " userId="874ace54-f02b-40ba-83d2-6816d7eb4252" providerId="ADAL" clId="{8CFC7D68-DEFD-4791-998D-ADEB3D229F5E}" dt="2023-06-22T20:29:03.666" v="4313" actId="478"/>
        <pc:sldMkLst>
          <pc:docMk/>
          <pc:sldMk cId="852415530" sldId="459"/>
        </pc:sldMkLst>
        <pc:spChg chg="del">
          <ac:chgData name=" " userId="874ace54-f02b-40ba-83d2-6816d7eb4252" providerId="ADAL" clId="{8CFC7D68-DEFD-4791-998D-ADEB3D229F5E}" dt="2023-06-22T20:29:03.666" v="4313" actId="478"/>
          <ac:spMkLst>
            <pc:docMk/>
            <pc:sldMk cId="852415530" sldId="459"/>
            <ac:spMk id="2" creationId="{C13CD4FC-83D1-7DA9-6BF4-5D3886340983}"/>
          </ac:spMkLst>
        </pc:spChg>
        <pc:spChg chg="add mod">
          <ac:chgData name=" " userId="874ace54-f02b-40ba-83d2-6816d7eb4252" providerId="ADAL" clId="{8CFC7D68-DEFD-4791-998D-ADEB3D229F5E}" dt="2023-06-22T18:46:34.792" v="3222" actId="1076"/>
          <ac:spMkLst>
            <pc:docMk/>
            <pc:sldMk cId="852415530" sldId="459"/>
            <ac:spMk id="7" creationId="{18646A4B-7BCD-4584-923C-EA758B869627}"/>
          </ac:spMkLst>
        </pc:spChg>
        <pc:spChg chg="add del mod">
          <ac:chgData name=" " userId="874ace54-f02b-40ba-83d2-6816d7eb4252" providerId="ADAL" clId="{8CFC7D68-DEFD-4791-998D-ADEB3D229F5E}" dt="2023-06-22T18:38:56.972" v="3021" actId="478"/>
          <ac:spMkLst>
            <pc:docMk/>
            <pc:sldMk cId="852415530" sldId="459"/>
            <ac:spMk id="8" creationId="{7D53C439-DEDE-429B-9B1B-53818220941A}"/>
          </ac:spMkLst>
        </pc:spChg>
        <pc:picChg chg="add del mod">
          <ac:chgData name=" " userId="874ace54-f02b-40ba-83d2-6816d7eb4252" providerId="ADAL" clId="{8CFC7D68-DEFD-4791-998D-ADEB3D229F5E}" dt="2023-06-22T18:38:12.823" v="3008" actId="478"/>
          <ac:picMkLst>
            <pc:docMk/>
            <pc:sldMk cId="852415530" sldId="459"/>
            <ac:picMk id="3" creationId="{B994A2C3-B0B1-4E7E-8D25-70D44A2E8409}"/>
          </ac:picMkLst>
        </pc:picChg>
        <pc:picChg chg="add mod">
          <ac:chgData name=" " userId="874ace54-f02b-40ba-83d2-6816d7eb4252" providerId="ADAL" clId="{8CFC7D68-DEFD-4791-998D-ADEB3D229F5E}" dt="2023-06-22T18:38:50.538" v="3020" actId="1076"/>
          <ac:picMkLst>
            <pc:docMk/>
            <pc:sldMk cId="852415530" sldId="459"/>
            <ac:picMk id="6" creationId="{1CC9F371-2813-4488-A56F-D817442DE0B7}"/>
          </ac:picMkLst>
        </pc:picChg>
        <pc:picChg chg="del">
          <ac:chgData name=" " userId="874ace54-f02b-40ba-83d2-6816d7eb4252" providerId="ADAL" clId="{8CFC7D68-DEFD-4791-998D-ADEB3D229F5E}" dt="2023-06-22T18:37:11.702" v="2991" actId="478"/>
          <ac:picMkLst>
            <pc:docMk/>
            <pc:sldMk cId="852415530" sldId="459"/>
            <ac:picMk id="17" creationId="{05E23C53-2F55-4CE5-BA43-71FBBAE27047}"/>
          </ac:picMkLst>
        </pc:picChg>
        <pc:cxnChg chg="add mod">
          <ac:chgData name=" " userId="874ace54-f02b-40ba-83d2-6816d7eb4252" providerId="ADAL" clId="{8CFC7D68-DEFD-4791-998D-ADEB3D229F5E}" dt="2023-06-22T18:40:42.255" v="3042" actId="1076"/>
          <ac:cxnSpMkLst>
            <pc:docMk/>
            <pc:sldMk cId="852415530" sldId="459"/>
            <ac:cxnSpMk id="10" creationId="{6B8FAE93-2F25-48DB-9E6C-B4476AB56B9E}"/>
          </ac:cxnSpMkLst>
        </pc:cxnChg>
      </pc:sldChg>
      <pc:sldChg chg="addSp delSp modSp add">
        <pc:chgData name=" " userId="874ace54-f02b-40ba-83d2-6816d7eb4252" providerId="ADAL" clId="{8CFC7D68-DEFD-4791-998D-ADEB3D229F5E}" dt="2023-06-22T20:55:46.081" v="4789" actId="20577"/>
        <pc:sldMkLst>
          <pc:docMk/>
          <pc:sldMk cId="4130187524" sldId="460"/>
        </pc:sldMkLst>
        <pc:spChg chg="del">
          <ac:chgData name=" " userId="874ace54-f02b-40ba-83d2-6816d7eb4252" providerId="ADAL" clId="{8CFC7D68-DEFD-4791-998D-ADEB3D229F5E}" dt="2023-06-22T20:35:54.083" v="4355" actId="478"/>
          <ac:spMkLst>
            <pc:docMk/>
            <pc:sldMk cId="4130187524" sldId="460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55:46.081" v="4789" actId="20577"/>
          <ac:spMkLst>
            <pc:docMk/>
            <pc:sldMk cId="4130187524" sldId="460"/>
            <ac:spMk id="17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20:36:49.888" v="4387" actId="14100"/>
          <ac:spMkLst>
            <pc:docMk/>
            <pc:sldMk cId="4130187524" sldId="460"/>
            <ac:spMk id="41" creationId="{F071B4D5-0891-47EC-ACE4-2F14438BA2E7}"/>
          </ac:spMkLst>
        </pc:spChg>
        <pc:spChg chg="add mod">
          <ac:chgData name=" " userId="874ace54-f02b-40ba-83d2-6816d7eb4252" providerId="ADAL" clId="{8CFC7D68-DEFD-4791-998D-ADEB3D229F5E}" dt="2023-06-22T20:36:42.879" v="4385" actId="1076"/>
          <ac:spMkLst>
            <pc:docMk/>
            <pc:sldMk cId="4130187524" sldId="460"/>
            <ac:spMk id="42" creationId="{172C9D2E-2792-416A-9025-3D5C30A3BCD8}"/>
          </ac:spMkLst>
        </pc:spChg>
        <pc:spChg chg="mod">
          <ac:chgData name=" " userId="874ace54-f02b-40ba-83d2-6816d7eb4252" providerId="ADAL" clId="{8CFC7D68-DEFD-4791-998D-ADEB3D229F5E}" dt="2023-06-22T20:53:32.237" v="4440"/>
          <ac:spMkLst>
            <pc:docMk/>
            <pc:sldMk cId="4130187524" sldId="460"/>
            <ac:spMk id="6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5:51.696" v="4354" actId="478"/>
          <ac:spMkLst>
            <pc:docMk/>
            <pc:sldMk cId="4130187524" sldId="460"/>
            <ac:spMk id="6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6:09.802" v="4372" actId="478"/>
          <ac:spMkLst>
            <pc:docMk/>
            <pc:sldMk cId="4130187524" sldId="460"/>
            <ac:spMk id="6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6:13.534" v="4373" actId="478"/>
          <ac:spMkLst>
            <pc:docMk/>
            <pc:sldMk cId="4130187524" sldId="460"/>
            <ac:spMk id="69" creationId="{00000000-0000-0000-0000-000000000000}"/>
          </ac:spMkLst>
        </pc:spChg>
      </pc:sldChg>
      <pc:sldChg chg="addSp delSp modSp add">
        <pc:chgData name=" " userId="874ace54-f02b-40ba-83d2-6816d7eb4252" providerId="ADAL" clId="{8CFC7D68-DEFD-4791-998D-ADEB3D229F5E}" dt="2023-06-22T20:29:07.473" v="4314" actId="478"/>
        <pc:sldMkLst>
          <pc:docMk/>
          <pc:sldMk cId="2454301927" sldId="461"/>
        </pc:sldMkLst>
        <pc:spChg chg="del">
          <ac:chgData name=" " userId="874ace54-f02b-40ba-83d2-6816d7eb4252" providerId="ADAL" clId="{8CFC7D68-DEFD-4791-998D-ADEB3D229F5E}" dt="2023-06-22T20:29:07.473" v="4314" actId="478"/>
          <ac:spMkLst>
            <pc:docMk/>
            <pc:sldMk cId="2454301927" sldId="461"/>
            <ac:spMk id="2" creationId="{1C2470F8-CEAB-C403-EA3D-B0F3C112E211}"/>
          </ac:spMkLst>
        </pc:spChg>
        <pc:spChg chg="mod">
          <ac:chgData name=" " userId="874ace54-f02b-40ba-83d2-6816d7eb4252" providerId="ADAL" clId="{8CFC7D68-DEFD-4791-998D-ADEB3D229F5E}" dt="2023-06-22T19:23:20.862" v="3700" actId="14100"/>
          <ac:spMkLst>
            <pc:docMk/>
            <pc:sldMk cId="2454301927" sldId="461"/>
            <ac:spMk id="12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9:23:23.011" v="3701" actId="478"/>
          <ac:spMkLst>
            <pc:docMk/>
            <pc:sldMk cId="2454301927" sldId="461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1:00.978" v="4230" actId="207"/>
          <ac:spMkLst>
            <pc:docMk/>
            <pc:sldMk cId="2454301927" sldId="461"/>
            <ac:spMk id="20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19:23:30.568" v="3702" actId="571"/>
          <ac:spMkLst>
            <pc:docMk/>
            <pc:sldMk cId="2454301927" sldId="461"/>
            <ac:spMk id="28" creationId="{6F8D5040-594A-4703-8952-CE68AE93BDDF}"/>
          </ac:spMkLst>
        </pc:spChg>
      </pc:sldChg>
      <pc:sldChg chg="addSp delSp modSp add">
        <pc:chgData name=" " userId="874ace54-f02b-40ba-83d2-6816d7eb4252" providerId="ADAL" clId="{8CFC7D68-DEFD-4791-998D-ADEB3D229F5E}" dt="2023-06-22T20:29:11.096" v="4315" actId="478"/>
        <pc:sldMkLst>
          <pc:docMk/>
          <pc:sldMk cId="2330827604" sldId="462"/>
        </pc:sldMkLst>
        <pc:spChg chg="del">
          <ac:chgData name=" " userId="874ace54-f02b-40ba-83d2-6816d7eb4252" providerId="ADAL" clId="{8CFC7D68-DEFD-4791-998D-ADEB3D229F5E}" dt="2023-06-22T20:29:11.096" v="4315" actId="478"/>
          <ac:spMkLst>
            <pc:docMk/>
            <pc:sldMk cId="2330827604" sldId="462"/>
            <ac:spMk id="18" creationId="{A51BEA8B-9E6A-63FF-989B-36A79710D5B9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2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3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68" creationId="{C231FC1D-5983-414A-8B9F-CDC3BE34BF86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69" creationId="{ADA2F360-8BDC-450F-BB16-A21F78EDB73C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0" creationId="{064111AA-D8D9-4625-AB9C-0FAD9046D904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1" creationId="{783EBA5A-4EFE-405F-B21F-B9A2C68048CE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2" creationId="{286017E2-74A0-4216-83E8-1191FAD87785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3" creationId="{555F9B9D-426A-4035-B176-7EE7FBC0187B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4" creationId="{257642F7-2499-443B-BA68-0BA68D9826E4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5" creationId="{954614A3-ACB5-4C36-B700-F82351A9EEFA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6" creationId="{229EE5FE-399F-411E-AE16-57F75FB9D80D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7" creationId="{AE8DDD36-F0A4-43DD-9F3E-7972C6B54637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8" creationId="{0E9213C5-90D7-4D12-AEEF-370A329FBC92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9" creationId="{52796133-C303-4F1B-A21C-B5C70B712A6F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0" creationId="{7A61C946-FA4D-45C8-9081-1B4FC5130CD7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1" creationId="{FF27124F-488F-4AED-9F87-82FD7416916B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2" creationId="{DF554AEC-A535-4472-8B38-8F35D8559F26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3" creationId="{5776E4C5-D444-42E2-B469-5D79BAA221ED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8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8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5" creationId="{00000000-0000-0000-0000-000000000000}"/>
          </ac:spMkLst>
        </pc:s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24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00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07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14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21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28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35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42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49" creationId="{00000000-0000-0000-0000-000000000000}"/>
          </ac:grpSpMkLst>
        </pc:grpChg>
      </pc:sldChg>
      <pc:sldChg chg="addSp delSp modSp add">
        <pc:chgData name=" " userId="874ace54-f02b-40ba-83d2-6816d7eb4252" providerId="ADAL" clId="{8CFC7D68-DEFD-4791-998D-ADEB3D229F5E}" dt="2023-06-22T19:16:49.410" v="3555" actId="12789"/>
        <pc:sldMkLst>
          <pc:docMk/>
          <pc:sldMk cId="4292979701" sldId="463"/>
        </pc:sldMkLst>
        <pc:spChg chg="add mod">
          <ac:chgData name=" " userId="874ace54-f02b-40ba-83d2-6816d7eb4252" providerId="ADAL" clId="{8CFC7D68-DEFD-4791-998D-ADEB3D229F5E}" dt="2023-06-22T19:16:35.523" v="3553" actId="164"/>
          <ac:spMkLst>
            <pc:docMk/>
            <pc:sldMk cId="4292979701" sldId="463"/>
            <ac:spMk id="2" creationId="{A81424F7-E0BB-4243-A63B-8C59CC2926E1}"/>
          </ac:spMkLst>
        </pc:spChg>
        <pc:spChg chg="add mod">
          <ac:chgData name=" " userId="874ace54-f02b-40ba-83d2-6816d7eb4252" providerId="ADAL" clId="{8CFC7D68-DEFD-4791-998D-ADEB3D229F5E}" dt="2023-06-22T19:16:35.523" v="3553" actId="164"/>
          <ac:spMkLst>
            <pc:docMk/>
            <pc:sldMk cId="4292979701" sldId="463"/>
            <ac:spMk id="4" creationId="{E97E8025-DE1D-402C-8B93-9DD95DA9CB0C}"/>
          </ac:spMkLst>
        </pc:spChg>
        <pc:spChg chg="mod">
          <ac:chgData name=" " userId="874ace54-f02b-40ba-83d2-6816d7eb4252" providerId="ADAL" clId="{8CFC7D68-DEFD-4791-998D-ADEB3D229F5E}" dt="2023-06-22T19:13:28.702" v="3511" actId="1076"/>
          <ac:spMkLst>
            <pc:docMk/>
            <pc:sldMk cId="4292979701" sldId="463"/>
            <ac:spMk id="5" creationId="{7F30DD48-E52D-6B6E-DD52-5E668A38E981}"/>
          </ac:spMkLst>
        </pc:spChg>
        <pc:spChg chg="add mod">
          <ac:chgData name=" " userId="874ace54-f02b-40ba-83d2-6816d7eb4252" providerId="ADAL" clId="{8CFC7D68-DEFD-4791-998D-ADEB3D229F5E}" dt="2023-06-22T19:13:37.989" v="3513" actId="1076"/>
          <ac:spMkLst>
            <pc:docMk/>
            <pc:sldMk cId="4292979701" sldId="463"/>
            <ac:spMk id="9" creationId="{FA3DAAA5-65E2-4EC8-88C2-0DAD8558CE52}"/>
          </ac:spMkLst>
        </pc:spChg>
        <pc:spChg chg="del">
          <ac:chgData name=" " userId="874ace54-f02b-40ba-83d2-6816d7eb4252" providerId="ADAL" clId="{8CFC7D68-DEFD-4791-998D-ADEB3D229F5E}" dt="2023-06-22T19:10:15.598" v="3454" actId="478"/>
          <ac:spMkLst>
            <pc:docMk/>
            <pc:sldMk cId="4292979701" sldId="463"/>
            <ac:spMk id="13" creationId="{1CC284AA-5B6D-89B6-4AC6-9CCB925E81D6}"/>
          </ac:spMkLst>
        </pc:spChg>
        <pc:spChg chg="mod">
          <ac:chgData name=" " userId="874ace54-f02b-40ba-83d2-6816d7eb4252" providerId="ADAL" clId="{8CFC7D68-DEFD-4791-998D-ADEB3D229F5E}" dt="2023-06-22T19:06:52.682" v="3446"/>
          <ac:spMkLst>
            <pc:docMk/>
            <pc:sldMk cId="4292979701" sldId="463"/>
            <ac:spMk id="20" creationId="{B2BDDA1B-4613-4369-A9E0-C9D96487D002}"/>
          </ac:spMkLst>
        </pc:spChg>
        <pc:grpChg chg="add mod">
          <ac:chgData name=" " userId="874ace54-f02b-40ba-83d2-6816d7eb4252" providerId="ADAL" clId="{8CFC7D68-DEFD-4791-998D-ADEB3D229F5E}" dt="2023-06-22T19:16:49.410" v="3555" actId="12789"/>
          <ac:grpSpMkLst>
            <pc:docMk/>
            <pc:sldMk cId="4292979701" sldId="463"/>
            <ac:grpSpMk id="8" creationId="{745310AE-B7F3-46EE-8F21-683AFE9062B5}"/>
          </ac:grpSpMkLst>
        </pc:grpChg>
        <pc:picChg chg="mod">
          <ac:chgData name=" " userId="874ace54-f02b-40ba-83d2-6816d7eb4252" providerId="ADAL" clId="{8CFC7D68-DEFD-4791-998D-ADEB3D229F5E}" dt="2023-06-22T19:14:38.931" v="3517" actId="1076"/>
          <ac:picMkLst>
            <pc:docMk/>
            <pc:sldMk cId="4292979701" sldId="463"/>
            <ac:picMk id="14" creationId="{58A0C444-FC2E-4731-A3D6-90A67D04AD6E}"/>
          </ac:picMkLst>
        </pc:picChg>
        <pc:cxnChg chg="add mod">
          <ac:chgData name=" " userId="874ace54-f02b-40ba-83d2-6816d7eb4252" providerId="ADAL" clId="{8CFC7D68-DEFD-4791-998D-ADEB3D229F5E}" dt="2023-06-22T19:16:35.523" v="3553" actId="164"/>
          <ac:cxnSpMkLst>
            <pc:docMk/>
            <pc:sldMk cId="4292979701" sldId="463"/>
            <ac:cxnSpMk id="7" creationId="{53CB14FB-9910-476F-AC75-E0F8408043EE}"/>
          </ac:cxnSpMkLst>
        </pc:cxnChg>
      </pc:sldChg>
      <pc:sldChg chg="addSp modSp add">
        <pc:chgData name=" " userId="874ace54-f02b-40ba-83d2-6816d7eb4252" providerId="ADAL" clId="{8CFC7D68-DEFD-4791-998D-ADEB3D229F5E}" dt="2023-06-22T19:16:22.944" v="3552" actId="12789"/>
        <pc:sldMkLst>
          <pc:docMk/>
          <pc:sldMk cId="1167257295" sldId="464"/>
        </pc:sldMkLst>
        <pc:spChg chg="mod">
          <ac:chgData name=" " userId="874ace54-f02b-40ba-83d2-6816d7eb4252" providerId="ADAL" clId="{8CFC7D68-DEFD-4791-998D-ADEB3D229F5E}" dt="2023-06-22T19:15:59.999" v="3549" actId="164"/>
          <ac:spMkLst>
            <pc:docMk/>
            <pc:sldMk cId="1167257295" sldId="464"/>
            <ac:spMk id="2" creationId="{A81424F7-E0BB-4243-A63B-8C59CC2926E1}"/>
          </ac:spMkLst>
        </pc:spChg>
        <pc:spChg chg="mod">
          <ac:chgData name=" " userId="874ace54-f02b-40ba-83d2-6816d7eb4252" providerId="ADAL" clId="{8CFC7D68-DEFD-4791-998D-ADEB3D229F5E}" dt="2023-06-22T19:15:59.999" v="3549" actId="164"/>
          <ac:spMkLst>
            <pc:docMk/>
            <pc:sldMk cId="1167257295" sldId="464"/>
            <ac:spMk id="4" creationId="{E97E8025-DE1D-402C-8B93-9DD95DA9CB0C}"/>
          </ac:spMkLst>
        </pc:spChg>
        <pc:grpChg chg="add mod">
          <ac:chgData name=" " userId="874ace54-f02b-40ba-83d2-6816d7eb4252" providerId="ADAL" clId="{8CFC7D68-DEFD-4791-998D-ADEB3D229F5E}" dt="2023-06-22T19:16:22.944" v="3552" actId="12789"/>
          <ac:grpSpMkLst>
            <pc:docMk/>
            <pc:sldMk cId="1167257295" sldId="464"/>
            <ac:grpSpMk id="10" creationId="{DF71E738-1EAF-4CE5-9393-6D4B96904359}"/>
          </ac:grpSpMkLst>
        </pc:grpChg>
        <pc:cxnChg chg="mod">
          <ac:chgData name=" " userId="874ace54-f02b-40ba-83d2-6816d7eb4252" providerId="ADAL" clId="{8CFC7D68-DEFD-4791-998D-ADEB3D229F5E}" dt="2023-06-22T19:15:59.999" v="3549" actId="164"/>
          <ac:cxnSpMkLst>
            <pc:docMk/>
            <pc:sldMk cId="1167257295" sldId="464"/>
            <ac:cxnSpMk id="7" creationId="{53CB14FB-9910-476F-AC75-E0F8408043EE}"/>
          </ac:cxnSpMkLst>
        </pc:cxnChg>
      </pc:sldChg>
      <pc:sldChg chg="modSp add">
        <pc:chgData name=" " userId="874ace54-f02b-40ba-83d2-6816d7eb4252" providerId="ADAL" clId="{8CFC7D68-DEFD-4791-998D-ADEB3D229F5E}" dt="2023-06-22T21:01:30.480" v="4792" actId="20577"/>
        <pc:sldMkLst>
          <pc:docMk/>
          <pc:sldMk cId="4071056061" sldId="465"/>
        </pc:sldMkLst>
        <pc:spChg chg="mod">
          <ac:chgData name=" " userId="874ace54-f02b-40ba-83d2-6816d7eb4252" providerId="ADAL" clId="{8CFC7D68-DEFD-4791-998D-ADEB3D229F5E}" dt="2023-06-22T20:38:04.865" v="4392" actId="1582"/>
          <ac:spMkLst>
            <pc:docMk/>
            <pc:sldMk cId="4071056061" sldId="465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38:04.865" v="4392" actId="1582"/>
          <ac:spMkLst>
            <pc:docMk/>
            <pc:sldMk cId="4071056061" sldId="465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01:30.480" v="4792" actId="20577"/>
          <ac:spMkLst>
            <pc:docMk/>
            <pc:sldMk cId="4071056061" sldId="465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01:35.319" v="4794" actId="20577"/>
        <pc:sldMkLst>
          <pc:docMk/>
          <pc:sldMk cId="2587484210" sldId="466"/>
        </pc:sldMkLst>
        <pc:spChg chg="mod">
          <ac:chgData name=" " userId="874ace54-f02b-40ba-83d2-6816d7eb4252" providerId="ADAL" clId="{8CFC7D68-DEFD-4791-998D-ADEB3D229F5E}" dt="2023-06-22T20:38:32.555" v="4395" actId="14100"/>
          <ac:spMkLst>
            <pc:docMk/>
            <pc:sldMk cId="2587484210" sldId="466"/>
            <ac:spMk id="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01:35.319" v="4794" actId="20577"/>
          <ac:spMkLst>
            <pc:docMk/>
            <pc:sldMk cId="2587484210" sldId="466"/>
            <ac:spMk id="1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01:55.141" v="4796" actId="20577"/>
        <pc:sldMkLst>
          <pc:docMk/>
          <pc:sldMk cId="185957216" sldId="467"/>
        </pc:sldMkLst>
        <pc:spChg chg="mod">
          <ac:chgData name=" " userId="874ace54-f02b-40ba-83d2-6816d7eb4252" providerId="ADAL" clId="{8CFC7D68-DEFD-4791-998D-ADEB3D229F5E}" dt="2023-06-22T21:01:55.141" v="4796" actId="20577"/>
          <ac:spMkLst>
            <pc:docMk/>
            <pc:sldMk cId="185957216" sldId="467"/>
            <ac:spMk id="10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20:38:40.629" v="4396" actId="1076"/>
          <ac:spMkLst>
            <pc:docMk/>
            <pc:sldMk cId="185957216" sldId="467"/>
            <ac:spMk id="21" creationId="{D2685C1A-39E6-CC4D-FF60-82EBA40BE5E0}"/>
          </ac:spMkLst>
        </pc:spChg>
      </pc:sldChg>
      <pc:sldChg chg="modSp add del">
        <pc:chgData name=" " userId="874ace54-f02b-40ba-83d2-6816d7eb4252" providerId="ADAL" clId="{8CFC7D68-DEFD-4791-998D-ADEB3D229F5E}" dt="2023-06-22T20:37:10.237" v="4388" actId="2696"/>
        <pc:sldMkLst>
          <pc:docMk/>
          <pc:sldMk cId="3581506653" sldId="468"/>
        </pc:sldMkLst>
        <pc:spChg chg="mod">
          <ac:chgData name=" " userId="874ace54-f02b-40ba-83d2-6816d7eb4252" providerId="ADAL" clId="{8CFC7D68-DEFD-4791-998D-ADEB3D229F5E}" dt="2023-06-22T19:25:18.757" v="3720"/>
          <ac:spMkLst>
            <pc:docMk/>
            <pc:sldMk cId="3581506653" sldId="468"/>
            <ac:spMk id="2" creationId="{86FF1B8B-C16C-40C0-BADA-640F94C09CF4}"/>
          </ac:spMkLst>
        </pc:spChg>
      </pc:sldChg>
      <pc:sldChg chg="delSp add">
        <pc:chgData name=" " userId="874ace54-f02b-40ba-83d2-6816d7eb4252" providerId="ADAL" clId="{8CFC7D68-DEFD-4791-998D-ADEB3D229F5E}" dt="2023-06-22T20:29:26.295" v="4318" actId="478"/>
        <pc:sldMkLst>
          <pc:docMk/>
          <pc:sldMk cId="1890188644" sldId="469"/>
        </pc:sldMkLst>
        <pc:spChg chg="del">
          <ac:chgData name=" " userId="874ace54-f02b-40ba-83d2-6816d7eb4252" providerId="ADAL" clId="{8CFC7D68-DEFD-4791-998D-ADEB3D229F5E}" dt="2023-06-22T20:29:26.295" v="4318" actId="478"/>
          <ac:spMkLst>
            <pc:docMk/>
            <pc:sldMk cId="1890188644" sldId="469"/>
            <ac:spMk id="22" creationId="{DFC683A1-4E88-E6F6-6424-A7CDDAE2F7BE}"/>
          </ac:spMkLst>
        </pc:spChg>
      </pc:sldChg>
      <pc:sldChg chg="delSp add">
        <pc:chgData name=" " userId="874ace54-f02b-40ba-83d2-6816d7eb4252" providerId="ADAL" clId="{8CFC7D68-DEFD-4791-998D-ADEB3D229F5E}" dt="2023-06-22T20:29:38.689" v="4320" actId="478"/>
        <pc:sldMkLst>
          <pc:docMk/>
          <pc:sldMk cId="3631907547" sldId="470"/>
        </pc:sldMkLst>
        <pc:spChg chg="del">
          <ac:chgData name=" " userId="874ace54-f02b-40ba-83d2-6816d7eb4252" providerId="ADAL" clId="{8CFC7D68-DEFD-4791-998D-ADEB3D229F5E}" dt="2023-06-22T20:29:38.689" v="4320" actId="478"/>
          <ac:spMkLst>
            <pc:docMk/>
            <pc:sldMk cId="3631907547" sldId="470"/>
            <ac:spMk id="10" creationId="{9EAEE0DA-AFFB-16F0-EB68-8E0A8A93713E}"/>
          </ac:spMkLst>
        </pc:spChg>
      </pc:sldChg>
      <pc:sldChg chg="modSp add">
        <pc:chgData name=" " userId="874ace54-f02b-40ba-83d2-6816d7eb4252" providerId="ADAL" clId="{8CFC7D68-DEFD-4791-998D-ADEB3D229F5E}" dt="2023-06-22T21:46:51.675" v="6515" actId="20577"/>
        <pc:sldMkLst>
          <pc:docMk/>
          <pc:sldMk cId="1275167199" sldId="471"/>
        </pc:sldMkLst>
        <pc:spChg chg="mod">
          <ac:chgData name=" " userId="874ace54-f02b-40ba-83d2-6816d7eb4252" providerId="ADAL" clId="{8CFC7D68-DEFD-4791-998D-ADEB3D229F5E}" dt="2023-06-22T21:46:51.675" v="6515" actId="20577"/>
          <ac:spMkLst>
            <pc:docMk/>
            <pc:sldMk cId="1275167199" sldId="471"/>
            <ac:spMk id="90" creationId="{00000000-0000-0000-0000-000000000000}"/>
          </ac:spMkLst>
        </pc:spChg>
      </pc:sldChg>
      <pc:sldChg chg="modSp add">
        <pc:chgData name=" " userId="874ace54-f02b-40ba-83d2-6816d7eb4252" providerId="ADAL" clId="{8CFC7D68-DEFD-4791-998D-ADEB3D229F5E}" dt="2023-06-22T21:46:58.483" v="6532" actId="20577"/>
        <pc:sldMkLst>
          <pc:docMk/>
          <pc:sldMk cId="4071026377" sldId="472"/>
        </pc:sldMkLst>
        <pc:spChg chg="mod">
          <ac:chgData name=" " userId="874ace54-f02b-40ba-83d2-6816d7eb4252" providerId="ADAL" clId="{8CFC7D68-DEFD-4791-998D-ADEB3D229F5E}" dt="2023-06-22T21:46:58.483" v="6532" actId="20577"/>
          <ac:spMkLst>
            <pc:docMk/>
            <pc:sldMk cId="4071026377" sldId="472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15.604" v="6548" actId="20577"/>
        <pc:sldMkLst>
          <pc:docMk/>
          <pc:sldMk cId="1408436916" sldId="473"/>
        </pc:sldMkLst>
        <pc:spChg chg="mod ord">
          <ac:chgData name=" " userId="874ace54-f02b-40ba-83d2-6816d7eb4252" providerId="ADAL" clId="{8CFC7D68-DEFD-4791-998D-ADEB3D229F5E}" dt="2023-06-22T21:47:12.045" v="6533" actId="167"/>
          <ac:spMkLst>
            <pc:docMk/>
            <pc:sldMk cId="1408436916" sldId="473"/>
            <ac:spMk id="6" creationId="{BA96A8A8-58EA-FCC1-431C-9BEAEBDCE1D8}"/>
          </ac:spMkLst>
        </pc:spChg>
        <pc:spChg chg="mod">
          <ac:chgData name=" " userId="874ace54-f02b-40ba-83d2-6816d7eb4252" providerId="ADAL" clId="{8CFC7D68-DEFD-4791-998D-ADEB3D229F5E}" dt="2023-06-22T21:47:15.604" v="6548" actId="20577"/>
          <ac:spMkLst>
            <pc:docMk/>
            <pc:sldMk cId="1408436916" sldId="473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42.823" v="6583" actId="20577"/>
        <pc:sldMkLst>
          <pc:docMk/>
          <pc:sldMk cId="2806870412" sldId="474"/>
        </pc:sldMkLst>
        <pc:spChg chg="mod ord">
          <ac:chgData name=" " userId="874ace54-f02b-40ba-83d2-6816d7eb4252" providerId="ADAL" clId="{8CFC7D68-DEFD-4791-998D-ADEB3D229F5E}" dt="2023-06-22T21:47:39.414" v="6568" actId="167"/>
          <ac:spMkLst>
            <pc:docMk/>
            <pc:sldMk cId="2806870412" sldId="474"/>
            <ac:spMk id="6" creationId="{5CF92CE8-54E2-BFA2-CE03-60AEA8B7EA89}"/>
          </ac:spMkLst>
        </pc:spChg>
        <pc:spChg chg="mod">
          <ac:chgData name=" " userId="874ace54-f02b-40ba-83d2-6816d7eb4252" providerId="ADAL" clId="{8CFC7D68-DEFD-4791-998D-ADEB3D229F5E}" dt="2023-06-22T21:47:42.823" v="6583" actId="20577"/>
          <ac:spMkLst>
            <pc:docMk/>
            <pc:sldMk cId="2806870412" sldId="474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29.339" v="6567" actId="20577"/>
        <pc:sldMkLst>
          <pc:docMk/>
          <pc:sldMk cId="3326852468" sldId="475"/>
        </pc:sldMkLst>
        <pc:spChg chg="mod ord">
          <ac:chgData name=" " userId="874ace54-f02b-40ba-83d2-6816d7eb4252" providerId="ADAL" clId="{8CFC7D68-DEFD-4791-998D-ADEB3D229F5E}" dt="2023-06-22T21:47:25.300" v="6550" actId="167"/>
          <ac:spMkLst>
            <pc:docMk/>
            <pc:sldMk cId="3326852468" sldId="475"/>
            <ac:spMk id="6" creationId="{ACEC480F-4D22-307E-E3A9-76FA73FF625D}"/>
          </ac:spMkLst>
        </pc:spChg>
        <pc:spChg chg="mod">
          <ac:chgData name=" " userId="874ace54-f02b-40ba-83d2-6816d7eb4252" providerId="ADAL" clId="{8CFC7D68-DEFD-4791-998D-ADEB3D229F5E}" dt="2023-06-22T21:47:29.339" v="6567" actId="20577"/>
          <ac:spMkLst>
            <pc:docMk/>
            <pc:sldMk cId="3326852468" sldId="475"/>
            <ac:spMk id="20" creationId="{B2BDDA1B-4613-4369-A9E0-C9D96487D002}"/>
          </ac:spMkLst>
        </pc:spChg>
      </pc:sldChg>
      <pc:sldChg chg="delSp modSp add">
        <pc:chgData name=" " userId="874ace54-f02b-40ba-83d2-6816d7eb4252" providerId="ADAL" clId="{8CFC7D68-DEFD-4791-998D-ADEB3D229F5E}" dt="2023-06-22T20:54:05.088" v="4445" actId="207"/>
        <pc:sldMkLst>
          <pc:docMk/>
          <pc:sldMk cId="4273898304" sldId="476"/>
        </pc:sldMkLst>
        <pc:spChg chg="del">
          <ac:chgData name=" " userId="874ace54-f02b-40ba-83d2-6816d7eb4252" providerId="ADAL" clId="{8CFC7D68-DEFD-4791-998D-ADEB3D229F5E}" dt="2023-06-22T20:30:04.689" v="4321" actId="478"/>
          <ac:spMkLst>
            <pc:docMk/>
            <pc:sldMk cId="4273898304" sldId="476"/>
            <ac:spMk id="6" creationId="{FC6A8E8E-D5C3-BED5-B5B9-22E5B2B3C29F}"/>
          </ac:spMkLst>
        </pc:spChg>
        <pc:spChg chg="mod">
          <ac:chgData name=" " userId="874ace54-f02b-40ba-83d2-6816d7eb4252" providerId="ADAL" clId="{8CFC7D68-DEFD-4791-998D-ADEB3D229F5E}" dt="2023-06-22T20:54:05.088" v="4445" actId="207"/>
          <ac:spMkLst>
            <pc:docMk/>
            <pc:sldMk cId="4273898304" sldId="476"/>
            <ac:spMk id="20" creationId="{B2BDDA1B-4613-4369-A9E0-C9D96487D002}"/>
          </ac:spMkLst>
        </pc:spChg>
      </pc:sldChg>
      <pc:sldChg chg="add del">
        <pc:chgData name=" " userId="874ace54-f02b-40ba-83d2-6816d7eb4252" providerId="ADAL" clId="{8CFC7D68-DEFD-4791-998D-ADEB3D229F5E}" dt="2023-06-22T21:45:06.042" v="6207"/>
        <pc:sldMkLst>
          <pc:docMk/>
          <pc:sldMk cId="4061589980" sldId="4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fld id="{4F1DA185-A505-4AC5-8CFB-424D478ED4C4}" type="datetimeFigureOut">
              <a:rPr lang="ko-KR" altLang="en-US" smtClean="0"/>
              <a:pPr/>
              <a:t>2023-09-01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fld id="{7BF1679C-7B94-4175-B8E1-96F1B21E2BD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3106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473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0312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7226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4172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3312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3430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2401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3582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0693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675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904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89486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3638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0779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4905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6556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9100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8109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5093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2802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5CF43-0FF1-4C5A-AF30-71BD5391B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92C5DF-D976-4C25-A01F-38A62E892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784F0-A91E-4757-A89F-4EA758CD5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F87D8A-1E15-4CA7-9B7D-D0AF8D382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C3BBB-A8B4-4290-A3A2-26639AFE8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449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DADA2-4D83-4C38-B3C1-EB91E7C4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6D6756-D1BD-411F-AF40-0A69E93BE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A42CCB-4A66-4D66-84B6-E66E3EEE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6F2DA4-E7B6-452C-8DA7-A03CEA709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51C90-7F26-4477-98B7-D6126EEE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13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DE3B6F-065F-4B3F-B9DA-008FE77E89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F1E5F7-51F0-4092-853E-50B99D9CF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EA35B-59D2-4291-B62C-E895F3106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33C703-CD5E-400C-AA42-20789EBA0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4EB0A3-EF07-4E70-BAF1-F7BC5A81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4976F-BBCA-4F11-909D-9B5AB15E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729BF6-5C42-4EB5-8F74-564D24089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F3F95-926A-454C-9C83-DD48825C0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102BDD-0253-4296-9A52-5E09342DE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454CE8-9167-40A2-802D-DA83D6B2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056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116CF-834E-43EA-84D4-4F701762E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E4BDA-56DC-4B1C-B525-A82EA010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4EA51E-6D1C-41D6-B578-364D6D67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867790-77E9-4EB1-BED9-42B6FB535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684C97-5F0E-4C95-BD1D-95BF84C7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214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743B7-3C3B-4E8E-A7D4-C344FB23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524A20-7F70-4C13-9D52-5ECD85F04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F2E2B8-4CFA-4829-9171-D8FF4DEB3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A1CE95-6BA8-46BE-9734-CEFDC3322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504D2C-B432-4FA5-9029-AC6337D17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57C88C-1B8E-4FD4-8B91-8471F7F3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02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97E79-AD3B-4D02-BD28-3CD611BC8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FA1E64-34D5-4DE9-88C4-83752DF1B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CF29E7-E7D4-4C32-A851-6895040AE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C9C93D-D327-40CF-8C30-E0ED00D598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997DB8-AAE3-4B7E-B54F-5A1DD1DB02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408621-DB54-4C96-9B88-97A8FBFE8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82335D-6A7A-4399-8C5C-2B467848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9D7021-1B3D-4B49-809F-C61169574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43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F32F0-095C-404F-8693-F611DD7D4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800FA0-23AF-4E93-A96C-F40A9EE15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3C7E3B-669A-4F3F-BDA6-F30352AC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335954-882E-44D3-8FEE-2EB620C2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75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CA22F9-48BE-4E10-9466-BAD7A7243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68C3F4-61BB-4761-9F16-19B05521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9F33E1-02EF-49A0-950F-CF1AAAF5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43D96-F88D-4193-864D-5AB140BF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2A12A4-087C-4CA4-89DB-84E160B16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7B1EDC-AD94-4035-8207-62B34C703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5125B6-7FFB-4730-89FF-A2222D72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CD30B0-1408-4B48-B073-064033C2D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150A76-76E8-47B3-8AC3-8B4FFE94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81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E75DD-F506-496E-B10C-3E201594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A84BBE-1820-4EA0-B29D-E2E3E40C9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1819AB-E756-4BF2-9F6A-371B6D1BE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0FC369-FDB9-408B-A7BA-184578C5E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F1BF6C-09C7-4E94-A69C-9E899F5DF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63C689-953B-4686-8730-FC4457AC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447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1634EB-2AB3-4043-9087-BB458FC4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2219C2-EDDB-4B8F-A5D9-158041758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F19C99-2107-4F7B-B109-53492A689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1D547-8E15-4DF1-B6B2-9C4BBEEEC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C8C762-2B55-4BCB-9347-B5583C606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fld id="{2806F0DE-CAAC-41C7-9292-140F44177C3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258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2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A125B3"/>
              </a:gs>
              <a:gs pos="100000">
                <a:srgbClr val="4F5FE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663528" y="1991360"/>
            <a:ext cx="7985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CJ </a:t>
            </a:r>
            <a:r>
              <a:rPr lang="ko-KR" altLang="en-US" sz="5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대한통운 미래기술 </a:t>
            </a:r>
            <a:r>
              <a:rPr lang="ko-KR" altLang="en-US" sz="5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챌린지</a:t>
            </a:r>
            <a:r>
              <a:rPr lang="en-US" altLang="ko-KR" sz="5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5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6144" y="2853134"/>
            <a:ext cx="4673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주문 대응 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Routing </a:t>
            </a:r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8328" y="5694344"/>
            <a:ext cx="21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임승환</a:t>
            </a:r>
            <a:r>
              <a:rPr lang="ko-KR" altLang="en-US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 김윤아 </a:t>
            </a:r>
            <a:r>
              <a:rPr lang="ko-KR" altLang="en-US" dirty="0" err="1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허제욱</a:t>
            </a:r>
            <a:endParaRPr lang="ko-KR" altLang="en-US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9009617">
            <a:off x="7558053" y="3317443"/>
            <a:ext cx="3146248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 rot="19009617">
            <a:off x="7251090" y="4131439"/>
            <a:ext cx="5451242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 rot="19009617">
            <a:off x="8200788" y="4993203"/>
            <a:ext cx="5270264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 rot="19009617">
            <a:off x="10110117" y="5947278"/>
            <a:ext cx="3053757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630" b="53241" l="32593" r="67685">
                        <a14:foregroundMark x1="34630" y1="50000" x2="34630" y2="50000"/>
                        <a14:foregroundMark x1="37500" y1="49630" x2="37500" y2="49630"/>
                        <a14:foregroundMark x1="40463" y1="48981" x2="40463" y2="48981"/>
                        <a14:foregroundMark x1="40278" y1="48056" x2="40278" y2="48056"/>
                        <a14:foregroundMark x1="42963" y1="48889" x2="42963" y2="48889"/>
                        <a14:foregroundMark x1="43611" y1="50926" x2="43611" y2="50926"/>
                        <a14:foregroundMark x1="46019" y1="49444" x2="46019" y2="49444"/>
                        <a14:foregroundMark x1="48889" y1="49444" x2="48889" y2="49444"/>
                        <a14:foregroundMark x1="52037" y1="49815" x2="52037" y2="49815"/>
                        <a14:foregroundMark x1="54444" y1="48796" x2="54444" y2="48796"/>
                        <a14:foregroundMark x1="59167" y1="48981" x2="59167" y2="48981"/>
                        <a14:foregroundMark x1="60463" y1="48981" x2="60463" y2="48981"/>
                        <a14:foregroundMark x1="61759" y1="48056" x2="61759" y2="48056"/>
                        <a14:foregroundMark x1="62407" y1="50833" x2="62407" y2="50833"/>
                        <a14:foregroundMark x1="64537" y1="50370" x2="64537" y2="50370"/>
                        <a14:foregroundMark x1="47222" y1="49167" x2="47222" y2="49167"/>
                        <a14:backgroundMark x1="46944" y1="50370" x2="46944" y2="50370"/>
                        <a14:backgroundMark x1="52407" y1="48704" x2="52407" y2="48704"/>
                        <a14:backgroundMark x1="62222" y1="48241" x2="62222" y2="48241"/>
                      </a14:backgroundRemoval>
                    </a14:imgEffect>
                  </a14:imgLayer>
                </a14:imgProps>
              </a:ext>
            </a:extLst>
          </a:blip>
          <a:srcRect l="32127" t="43620" r="31458" b="45675"/>
          <a:stretch/>
        </p:blipFill>
        <p:spPr>
          <a:xfrm>
            <a:off x="968328" y="5023066"/>
            <a:ext cx="2283542" cy="671278"/>
          </a:xfrm>
          <a:prstGeom prst="rect">
            <a:avLst/>
          </a:prstGeom>
        </p:spPr>
      </p:pic>
      <p:pic>
        <p:nvPicPr>
          <p:cNvPr id="2050" name="Picture 2" descr="CJ대한통운 로고"/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28" y="1180292"/>
            <a:ext cx="1505430" cy="7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53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979805" y="3332762"/>
            <a:ext cx="3434080" cy="1514757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81" name="사각형 설명선 80"/>
          <p:cNvSpPr/>
          <p:nvPr/>
        </p:nvSpPr>
        <p:spPr>
          <a:xfrm>
            <a:off x="4840477" y="2702584"/>
            <a:ext cx="6655523" cy="3555342"/>
          </a:xfrm>
          <a:prstGeom prst="wedgeRectCallout">
            <a:avLst>
              <a:gd name="adj1" fmla="val -55233"/>
              <a:gd name="adj2" fmla="val -22195"/>
            </a:avLst>
          </a:prstGeom>
          <a:solidFill>
            <a:schemeClr val="bg1"/>
          </a:solidFill>
          <a:ln w="1270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8099767" y="3313888"/>
            <a:ext cx="3200397" cy="158062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1 –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초기 가능해 찾기</a:t>
            </a:r>
            <a:endParaRPr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4363" y="1778696"/>
            <a:ext cx="156004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터미널 선정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171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차량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5983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오더 할당</a:t>
            </a:r>
          </a:p>
        </p:txBody>
      </p:sp>
      <p:cxnSp>
        <p:nvCxnSpPr>
          <p:cNvPr id="12" name="직선 연결선 11"/>
          <p:cNvCxnSpPr>
            <a:endCxn id="2" idx="2"/>
          </p:cNvCxnSpPr>
          <p:nvPr/>
        </p:nvCxnSpPr>
        <p:spPr>
          <a:xfrm flipV="1">
            <a:off x="2094384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21631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012443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13485" y="3433518"/>
            <a:ext cx="2966720" cy="4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점수가 높은 오더 순서로 할당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4536" y="4308678"/>
            <a:ext cx="3224618" cy="409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차량의 위치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시간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남은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CBM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업데이트 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979805" y="2932359"/>
            <a:ext cx="1295400" cy="320040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 할당</a:t>
            </a:r>
          </a:p>
        </p:txBody>
      </p:sp>
      <p:cxnSp>
        <p:nvCxnSpPr>
          <p:cNvPr id="65" name="직선 화살표 연결선 64"/>
          <p:cNvCxnSpPr/>
          <p:nvPr/>
        </p:nvCxnSpPr>
        <p:spPr>
          <a:xfrm>
            <a:off x="2696845" y="5063102"/>
            <a:ext cx="0" cy="392818"/>
          </a:xfrm>
          <a:prstGeom prst="straightConnector1">
            <a:avLst/>
          </a:prstGeom>
          <a:ln w="28575">
            <a:solidFill>
              <a:srgbClr val="9A9B9D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979805" y="5554087"/>
            <a:ext cx="3434080" cy="320040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다음 할당할 차량에 대하여 과정 반복</a:t>
            </a: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699081"/>
              </p:ext>
            </p:extLst>
          </p:nvPr>
        </p:nvGraphicFramePr>
        <p:xfrm>
          <a:off x="5110562" y="3334624"/>
          <a:ext cx="2586448" cy="219833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293224">
                  <a:extLst>
                    <a:ext uri="{9D8B030D-6E8A-4147-A177-3AD203B41FA5}">
                      <a16:colId xmlns:a16="http://schemas.microsoft.com/office/drawing/2014/main" val="739438364"/>
                    </a:ext>
                  </a:extLst>
                </a:gridCol>
                <a:gridCol w="1293224">
                  <a:extLst>
                    <a:ext uri="{9D8B030D-6E8A-4147-A177-3AD203B41FA5}">
                      <a16:colId xmlns:a16="http://schemas.microsoft.com/office/drawing/2014/main" val="720611125"/>
                    </a:ext>
                  </a:extLst>
                </a:gridCol>
              </a:tblGrid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주문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rgbClr val="70B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시작 시간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rgbClr val="70B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60533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주문 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A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6:17 PM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38275667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주문 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7:01</a:t>
                      </a:r>
                      <a:r>
                        <a:rPr lang="en-US" altLang="ko-KR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PM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766413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주문 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PASS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603124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주문 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?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0084823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69305501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5110562" y="4786253"/>
            <a:ext cx="2586448" cy="371948"/>
          </a:xfrm>
          <a:prstGeom prst="rect">
            <a:avLst/>
          </a:prstGeom>
          <a:noFill/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90508" y="3307705"/>
            <a:ext cx="3109656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CBM 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제약 위반 여부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72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시간 제약 위반 여부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최소 배송일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(4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일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 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제약 위반 여부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사이클의 첫번째 오더에 대하여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  <a:b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</a:b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다음 배치로의 주문 이월 여부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099767" y="5369236"/>
            <a:ext cx="310965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기본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 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하차 작업 시작 가능 시각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13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패널티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 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주문 생성 후 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24 &amp; 48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시간 이후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73" name="왼쪽 중괄호 72"/>
          <p:cNvSpPr/>
          <p:nvPr/>
        </p:nvSpPr>
        <p:spPr>
          <a:xfrm>
            <a:off x="7854568" y="2938001"/>
            <a:ext cx="199479" cy="3031335"/>
          </a:xfrm>
          <a:prstGeom prst="leftBrace">
            <a:avLst>
              <a:gd name="adj1" fmla="val 47697"/>
              <a:gd name="adj2" fmla="val 67329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8144788" y="5062003"/>
            <a:ext cx="1453580" cy="295948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오더의 점수 산출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8144788" y="2938001"/>
            <a:ext cx="1453580" cy="295948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오더의 </a:t>
            </a:r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PASS 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여부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951978" y="2332880"/>
            <a:ext cx="997071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951978" y="2332880"/>
            <a:ext cx="9172459" cy="0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2384742" y="3667027"/>
            <a:ext cx="742881" cy="911641"/>
            <a:chOff x="2359342" y="3671314"/>
            <a:chExt cx="742881" cy="911641"/>
          </a:xfrm>
        </p:grpSpPr>
        <p:sp>
          <p:nvSpPr>
            <p:cNvPr id="20" name="원형 화살표 19"/>
            <p:cNvSpPr/>
            <p:nvPr/>
          </p:nvSpPr>
          <p:spPr>
            <a:xfrm rot="1772126">
              <a:off x="2359342" y="3780315"/>
              <a:ext cx="675005" cy="802640"/>
            </a:xfrm>
            <a:prstGeom prst="circularArrow">
              <a:avLst>
                <a:gd name="adj1" fmla="val 7321"/>
                <a:gd name="adj2" fmla="val 1142319"/>
                <a:gd name="adj3" fmla="val 20841068"/>
                <a:gd name="adj4" fmla="val 16789488"/>
                <a:gd name="adj5" fmla="val 12500"/>
              </a:avLst>
            </a:prstGeom>
            <a:solidFill>
              <a:srgbClr val="9A9B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0" name="원형 화살표 39"/>
            <p:cNvSpPr/>
            <p:nvPr/>
          </p:nvSpPr>
          <p:spPr>
            <a:xfrm rot="1772126" flipH="1" flipV="1">
              <a:off x="2427218" y="3671314"/>
              <a:ext cx="675005" cy="802640"/>
            </a:xfrm>
            <a:prstGeom prst="circularArrow">
              <a:avLst>
                <a:gd name="adj1" fmla="val 7321"/>
                <a:gd name="adj2" fmla="val 1142319"/>
                <a:gd name="adj3" fmla="val 20841068"/>
                <a:gd name="adj4" fmla="val 16789488"/>
                <a:gd name="adj5" fmla="val 12500"/>
              </a:avLst>
            </a:prstGeom>
            <a:solidFill>
              <a:srgbClr val="9A9B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946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2 –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해 개선 알고리즘</a:t>
            </a:r>
            <a:endParaRPr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107440" y="2346960"/>
            <a:ext cx="0" cy="37084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38200" y="1706644"/>
            <a:ext cx="1226274" cy="323165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Solver</a:t>
            </a:r>
            <a:r>
              <a:rPr lang="ko-KR" altLang="en-US" sz="15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작동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1107440" y="2346960"/>
            <a:ext cx="0" cy="2186538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284453" y="2346960"/>
            <a:ext cx="1906291" cy="323165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Base) 5</a:t>
            </a:r>
            <a:r>
              <a:rPr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가지 </a:t>
            </a:r>
            <a:r>
              <a:rPr lang="ko-KR" altLang="en-US" sz="15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휴리스틱</a:t>
            </a:r>
            <a:endParaRPr lang="ko-KR" altLang="en-US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0653" y="2743200"/>
            <a:ext cx="2830347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오더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인접 주문 번들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 분배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964231"/>
              </p:ext>
            </p:extLst>
          </p:nvPr>
        </p:nvGraphicFramePr>
        <p:xfrm>
          <a:off x="4105275" y="5152502"/>
          <a:ext cx="6210300" cy="913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7251">
                  <a:extLst>
                    <a:ext uri="{9D8B030D-6E8A-4147-A177-3AD203B41FA5}">
                      <a16:colId xmlns:a16="http://schemas.microsoft.com/office/drawing/2014/main" val="938563170"/>
                    </a:ext>
                  </a:extLst>
                </a:gridCol>
                <a:gridCol w="5353049">
                  <a:extLst>
                    <a:ext uri="{9D8B030D-6E8A-4147-A177-3AD203B41FA5}">
                      <a16:colId xmlns:a16="http://schemas.microsoft.com/office/drawing/2014/main" val="1228035661"/>
                    </a:ext>
                  </a:extLst>
                </a:gridCol>
              </a:tblGrid>
              <a:tr h="456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초기해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새로운 차량 </a:t>
                      </a:r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(VEH_2432)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가 사용되어 고정비 추가 발생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114954"/>
                  </a:ext>
                </a:extLst>
              </a:tr>
              <a:tr h="456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개선 후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기존에 사용되었던 차량</a:t>
                      </a:r>
                      <a:r>
                        <a:rPr lang="en-US" altLang="ko-KR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(VEH_3271)</a:t>
                      </a:r>
                      <a:r>
                        <a:rPr lang="ko-KR" alt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이 대신 처리함으로써 비용 절감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70254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D9A5B406-65E6-40BF-8721-37181DB295DE}"/>
              </a:ext>
            </a:extLst>
          </p:cNvPr>
          <p:cNvSpPr txBox="1"/>
          <p:nvPr/>
        </p:nvSpPr>
        <p:spPr>
          <a:xfrm>
            <a:off x="4091941" y="2342152"/>
            <a:ext cx="6210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예시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1)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 교환</a:t>
            </a:r>
          </a:p>
        </p:txBody>
      </p:sp>
      <p:pic>
        <p:nvPicPr>
          <p:cNvPr id="17" name="Picture 14">
            <a:extLst>
              <a:ext uri="{FF2B5EF4-FFF2-40B4-BE49-F238E27FC236}">
                <a16:creationId xmlns:a16="http://schemas.microsoft.com/office/drawing/2014/main" id="{BC246D8C-7753-45B2-8B7A-16D4F09CA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46"/>
          <a:stretch/>
        </p:blipFill>
        <p:spPr>
          <a:xfrm>
            <a:off x="4105275" y="2769204"/>
            <a:ext cx="2722245" cy="176429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706926" y="4187522"/>
            <a:ext cx="1321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VEH_2432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2378D3BB-D402-402B-97E8-76FE88C6B3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564"/>
          <a:stretch/>
        </p:blipFill>
        <p:spPr>
          <a:xfrm>
            <a:off x="7579743" y="2769204"/>
            <a:ext cx="2722498" cy="176429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195848" y="4187522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VEH_3271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42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2 –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해 개선 알고리즘</a:t>
            </a:r>
            <a:endParaRPr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107440" y="2346960"/>
            <a:ext cx="0" cy="37084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38200" y="1706644"/>
            <a:ext cx="1226274" cy="323165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Solver</a:t>
            </a:r>
            <a:r>
              <a:rPr lang="ko-KR" altLang="en-US" sz="15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작동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1107440" y="2346960"/>
            <a:ext cx="0" cy="2186538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284453" y="2346960"/>
            <a:ext cx="1906291" cy="323165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Base) 5</a:t>
            </a:r>
            <a:r>
              <a:rPr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가지 </a:t>
            </a:r>
            <a:r>
              <a:rPr lang="ko-KR" altLang="en-US" sz="15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휴리스틱</a:t>
            </a:r>
            <a:endParaRPr lang="ko-KR" altLang="en-US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0653" y="2743200"/>
            <a:ext cx="2830347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오더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인접 주문 번들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 분배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1159" r="17701"/>
          <a:stretch/>
        </p:blipFill>
        <p:spPr>
          <a:xfrm>
            <a:off x="4105275" y="2769204"/>
            <a:ext cx="2724150" cy="17642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10834" r="18230"/>
          <a:stretch/>
        </p:blipFill>
        <p:spPr>
          <a:xfrm>
            <a:off x="7591425" y="2769204"/>
            <a:ext cx="2724150" cy="17642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05275" y="2346959"/>
            <a:ext cx="6210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예시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2)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 교환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34715" y="4202859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VEH_2386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09182" y="4202859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VEH_1457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359288"/>
              </p:ext>
            </p:extLst>
          </p:nvPr>
        </p:nvGraphicFramePr>
        <p:xfrm>
          <a:off x="4105275" y="5152502"/>
          <a:ext cx="6210300" cy="913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7251">
                  <a:extLst>
                    <a:ext uri="{9D8B030D-6E8A-4147-A177-3AD203B41FA5}">
                      <a16:colId xmlns:a16="http://schemas.microsoft.com/office/drawing/2014/main" val="938563170"/>
                    </a:ext>
                  </a:extLst>
                </a:gridCol>
                <a:gridCol w="5353049">
                  <a:extLst>
                    <a:ext uri="{9D8B030D-6E8A-4147-A177-3AD203B41FA5}">
                      <a16:colId xmlns:a16="http://schemas.microsoft.com/office/drawing/2014/main" val="1228035661"/>
                    </a:ext>
                  </a:extLst>
                </a:gridCol>
              </a:tblGrid>
              <a:tr h="456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초기해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CBM</a:t>
                      </a:r>
                      <a:r>
                        <a:rPr lang="en-US" altLang="ko-KR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제약으로 동일 루트를 </a:t>
                      </a:r>
                      <a:r>
                        <a:rPr lang="ko-KR" altLang="en-US" sz="13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두 번 왕복</a:t>
                      </a:r>
                      <a:r>
                        <a:rPr lang="ko-KR" altLang="en-US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하여 이동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114954"/>
                  </a:ext>
                </a:extLst>
              </a:tr>
              <a:tr h="456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개선 후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한 번의 이동만으로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동일 주문들 처리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702540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4105275" y="4614172"/>
            <a:ext cx="27358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en-US" altLang="ko-KR" sz="1500" dirty="0" err="1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MaxCapaCBM</a:t>
            </a:r>
            <a:r>
              <a:rPr lang="en-US" altLang="ko-KR" sz="15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33)</a:t>
            </a:r>
            <a:endParaRPr lang="ko-KR" altLang="en-US" sz="1500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79742" y="4614172"/>
            <a:ext cx="27358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en-US" altLang="ko-KR" sz="1500" dirty="0" err="1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MaxCapaCBM</a:t>
            </a:r>
            <a:r>
              <a:rPr lang="en-US" altLang="ko-KR" sz="15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51)</a:t>
            </a:r>
            <a:endParaRPr lang="ko-KR" altLang="en-US" sz="1500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2 –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해 개선 알고리즘</a:t>
            </a:r>
            <a:endParaRPr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107440" y="2346960"/>
            <a:ext cx="0" cy="37084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38200" y="1706644"/>
            <a:ext cx="1226274" cy="323165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Solver</a:t>
            </a:r>
            <a:r>
              <a:rPr lang="ko-KR" altLang="en-US" sz="15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작동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84453" y="2346960"/>
            <a:ext cx="1906291" cy="323165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Base) 5</a:t>
            </a:r>
            <a:r>
              <a:rPr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가지 </a:t>
            </a:r>
            <a:r>
              <a:rPr lang="ko-KR" altLang="en-US" sz="15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휴리스틱</a:t>
            </a:r>
            <a:endParaRPr lang="ko-KR" altLang="en-US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0653" y="2743200"/>
            <a:ext cx="2830347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오더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인접 주문 번들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 분배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64532" y="2346959"/>
            <a:ext cx="6210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예시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3)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오더 교환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661043" y="2717115"/>
            <a:ext cx="2976111" cy="1682912"/>
            <a:chOff x="3617729" y="2681243"/>
            <a:chExt cx="3399046" cy="192207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7729" y="2706661"/>
              <a:ext cx="1641701" cy="1896653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7684" y="2681243"/>
              <a:ext cx="1669091" cy="1905124"/>
            </a:xfrm>
            <a:prstGeom prst="rect">
              <a:avLst/>
            </a:prstGeom>
          </p:spPr>
        </p:pic>
        <p:sp>
          <p:nvSpPr>
            <p:cNvPr id="45" name="타원 44"/>
            <p:cNvSpPr/>
            <p:nvPr/>
          </p:nvSpPr>
          <p:spPr>
            <a:xfrm>
              <a:off x="6138928" y="4008467"/>
              <a:ext cx="323850" cy="323850"/>
            </a:xfrm>
            <a:prstGeom prst="ellipse">
              <a:avLst/>
            </a:prstGeom>
            <a:noFill/>
            <a:ln w="38100">
              <a:solidFill>
                <a:srgbClr val="ED88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15438"/>
              </p:ext>
            </p:extLst>
          </p:nvPr>
        </p:nvGraphicFramePr>
        <p:xfrm>
          <a:off x="6841213" y="2737974"/>
          <a:ext cx="4654787" cy="21356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461">
                  <a:extLst>
                    <a:ext uri="{9D8B030D-6E8A-4147-A177-3AD203B41FA5}">
                      <a16:colId xmlns:a16="http://schemas.microsoft.com/office/drawing/2014/main" val="938563170"/>
                    </a:ext>
                  </a:extLst>
                </a:gridCol>
                <a:gridCol w="4238326">
                  <a:extLst>
                    <a:ext uri="{9D8B030D-6E8A-4147-A177-3AD203B41FA5}">
                      <a16:colId xmlns:a16="http://schemas.microsoft.com/office/drawing/2014/main" val="1228035661"/>
                    </a:ext>
                  </a:extLst>
                </a:gridCol>
              </a:tblGrid>
              <a:tr h="12549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초기해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비슷한 시점에 비슷한 위치에 도달하는 두 차량이 존재</a:t>
                      </a:r>
                      <a:endParaRPr lang="en-US" altLang="ko-KR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→ </a:t>
                      </a:r>
                      <a:r>
                        <a:rPr lang="en-US" altLang="ko-KR" sz="1300" baseline="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veh1</a:t>
                      </a:r>
                      <a:r>
                        <a:rPr lang="ko-KR" altLang="en-US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에 더 빨리 처리할 수 있는 충청도 주문을 </a:t>
                      </a:r>
                      <a:r>
                        <a:rPr lang="ko-KR" altLang="en-US" sz="1300" baseline="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할당</a:t>
                      </a:r>
                      <a:endParaRPr lang="en-US" altLang="ko-KR" sz="1300" baseline="0" dirty="0" smtClean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→ </a:t>
                      </a:r>
                      <a:r>
                        <a:rPr lang="en-US" altLang="ko-KR" sz="13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veh2</a:t>
                      </a:r>
                      <a:r>
                        <a:rPr lang="ko-KR" altLang="en-US" sz="13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에 전라도 주문을 할당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114954"/>
                  </a:ext>
                </a:extLst>
              </a:tr>
              <a:tr h="880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개선 후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다음 배치에 영향 없이</a:t>
                      </a:r>
                      <a:r>
                        <a:rPr lang="ko-KR" altLang="en-US" sz="13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주문을</a:t>
                      </a:r>
                      <a:r>
                        <a:rPr lang="ko-KR" altLang="en-US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모두 처리할 수 </a:t>
                      </a:r>
                      <a:r>
                        <a:rPr lang="ko-KR" altLang="en-US" sz="13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있음을 확인</a:t>
                      </a:r>
                      <a:endParaRPr lang="en-US" altLang="ko-KR" sz="1300" dirty="0" smtClean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→ </a:t>
                      </a:r>
                      <a:r>
                        <a:rPr lang="ko-KR" altLang="en-US" sz="13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변동비가 </a:t>
                      </a:r>
                      <a:r>
                        <a:rPr lang="ko-KR" alt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더 작은 </a:t>
                      </a:r>
                      <a:r>
                        <a:rPr lang="en-US" altLang="ko-KR" sz="13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veh1</a:t>
                      </a:r>
                      <a:r>
                        <a:rPr lang="ko-KR" altLang="en-US" sz="13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에 전라도 주문을 </a:t>
                      </a:r>
                      <a:r>
                        <a:rPr lang="ko-KR" altLang="en-US" sz="1300" dirty="0" smtClean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할당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702540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3661043" y="4904344"/>
            <a:ext cx="3008639" cy="1711481"/>
            <a:chOff x="3617729" y="4694230"/>
            <a:chExt cx="3436197" cy="195470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7729" y="4752277"/>
              <a:ext cx="1672395" cy="189665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37967" y="4694230"/>
              <a:ext cx="1715959" cy="1954700"/>
            </a:xfrm>
            <a:prstGeom prst="rect">
              <a:avLst/>
            </a:prstGeom>
          </p:spPr>
        </p:pic>
        <p:sp>
          <p:nvSpPr>
            <p:cNvPr id="49" name="타원 48"/>
            <p:cNvSpPr/>
            <p:nvPr/>
          </p:nvSpPr>
          <p:spPr>
            <a:xfrm>
              <a:off x="4394715" y="6075012"/>
              <a:ext cx="323850" cy="323850"/>
            </a:xfrm>
            <a:prstGeom prst="ellipse">
              <a:avLst/>
            </a:prstGeom>
            <a:noFill/>
            <a:ln w="38100">
              <a:solidFill>
                <a:srgbClr val="ED8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cxnSp>
        <p:nvCxnSpPr>
          <p:cNvPr id="52" name="직선 연결선 51"/>
          <p:cNvCxnSpPr/>
          <p:nvPr/>
        </p:nvCxnSpPr>
        <p:spPr>
          <a:xfrm>
            <a:off x="1107440" y="2346960"/>
            <a:ext cx="0" cy="2186538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갈매기형 수장 32"/>
          <p:cNvSpPr/>
          <p:nvPr/>
        </p:nvSpPr>
        <p:spPr>
          <a:xfrm rot="5400000">
            <a:off x="4208106" y="4447970"/>
            <a:ext cx="343301" cy="456565"/>
          </a:xfrm>
          <a:prstGeom prst="chevr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5" name="갈매기형 수장 34"/>
          <p:cNvSpPr/>
          <p:nvPr/>
        </p:nvSpPr>
        <p:spPr>
          <a:xfrm rot="5400000">
            <a:off x="5734798" y="4423903"/>
            <a:ext cx="343301" cy="456565"/>
          </a:xfrm>
          <a:prstGeom prst="chevr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843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2 –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해 개선 알고리즘</a:t>
            </a:r>
            <a:endParaRPr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107440" y="2346960"/>
            <a:ext cx="0" cy="37084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38200" y="1706644"/>
            <a:ext cx="1226274" cy="323165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Solver</a:t>
            </a:r>
            <a:r>
              <a:rPr lang="ko-KR" altLang="en-US" sz="15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작동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1107440" y="2346960"/>
            <a:ext cx="0" cy="3396615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284453" y="2346960"/>
            <a:ext cx="1906291" cy="323165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Base) 5</a:t>
            </a:r>
            <a:r>
              <a:rPr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가지 </a:t>
            </a:r>
            <a:r>
              <a:rPr lang="ko-KR" altLang="en-US" sz="15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휴리스틱</a:t>
            </a:r>
            <a:endParaRPr lang="ko-KR" altLang="en-US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94634" y="2346960"/>
            <a:ext cx="2646302" cy="323165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Option) Simulated Annealing</a:t>
            </a:r>
            <a:endParaRPr lang="ko-KR" altLang="en-US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십자형 2"/>
          <p:cNvSpPr/>
          <p:nvPr/>
        </p:nvSpPr>
        <p:spPr>
          <a:xfrm>
            <a:off x="3547426" y="2317299"/>
            <a:ext cx="385421" cy="385421"/>
          </a:xfrm>
          <a:prstGeom prst="plus">
            <a:avLst>
              <a:gd name="adj" fmla="val 39894"/>
            </a:avLst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4634" y="2765977"/>
            <a:ext cx="74490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국지해에서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빠져나와 </a:t>
            </a:r>
            <a:r>
              <a:rPr lang="ko-KR" altLang="en-US" sz="1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최적해를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탐색하기 위한 장치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일정 </a:t>
            </a:r>
            <a:r>
              <a:rPr lang="ko-KR" altLang="en-US" sz="15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확률</a:t>
            </a:r>
            <a:r>
              <a:rPr lang="en-US" altLang="ko-KR" sz="15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(p)</a:t>
            </a:r>
            <a:r>
              <a:rPr lang="ko-KR" altLang="en-US" sz="15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로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가능해 영역에서 </a:t>
            </a:r>
            <a:r>
              <a:rPr lang="ko-KR" altLang="en-US" sz="15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비용 증가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방향으로의 이동을 허용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294634" y="3584907"/>
                <a:ext cx="7449016" cy="1216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 ∝</m:t>
                      </m:r>
                      <m:r>
                        <m:rPr>
                          <m:sty m:val="p"/>
                        </m:rP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해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감소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정도</m:t>
                              </m:r>
                            </m:num>
                            <m:den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할당된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시간에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대한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남은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시간의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비율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ko-KR" sz="1500" b="0" dirty="0">
                  <a:latin typeface="KoPubWorld돋움체 Medium" panose="00000600000000000000" pitchFamily="2" charset="-127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5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ko-KR" sz="1500" b="0" i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5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en-US" sz="1500" i="0">
                            <a:latin typeface="Cambria Math" panose="02040503050406030204" pitchFamily="18" charset="0"/>
                          </a:rPr>
                          <m:t>에</m:t>
                        </m:r>
                        <m:r>
                          <a:rPr lang="ko-KR" altLang="en-US" sz="1500" i="0" smtClean="0">
                            <a:latin typeface="Cambria Math" panose="02040503050406030204" pitchFamily="18" charset="0"/>
                          </a:rPr>
                          <m:t>서</m:t>
                        </m:r>
                        <m:r>
                          <a:rPr lang="en-US" altLang="ko-KR" sz="1500" b="0" i="0" smtClean="0">
                            <a:latin typeface="Cambria Math" panose="02040503050406030204" pitchFamily="18" charset="0"/>
                          </a:rPr>
                          <m:t> 1 </m:t>
                        </m:r>
                        <m:r>
                          <a:rPr lang="ko-KR" altLang="en-US" sz="1500" i="0">
                            <a:latin typeface="Cambria Math" panose="02040503050406030204" pitchFamily="18" charset="0"/>
                          </a:rPr>
                          <m:t>사</m:t>
                        </m:r>
                        <m:r>
                          <a:rPr lang="ko-KR" altLang="en-US" sz="1500" i="0" smtClean="0">
                            <a:latin typeface="Cambria Math" panose="02040503050406030204" pitchFamily="18" charset="0"/>
                          </a:rPr>
                          <m:t>이</m:t>
                        </m:r>
                        <m:r>
                          <a:rPr lang="ko-KR" altLang="en-US" sz="1500" i="0">
                            <a:latin typeface="Cambria Math" panose="02040503050406030204" pitchFamily="18" charset="0"/>
                          </a:rPr>
                          <m:t>의</m:t>
                        </m:r>
                        <m:r>
                          <a:rPr lang="en-US" altLang="ko-KR" sz="15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500" i="0">
                            <a:latin typeface="Cambria Math" panose="02040503050406030204" pitchFamily="18" charset="0"/>
                          </a:rPr>
                          <m:t>랜</m:t>
                        </m:r>
                        <m:r>
                          <a:rPr lang="ko-KR" altLang="en-US" sz="1500" i="0" smtClean="0">
                            <a:latin typeface="Cambria Math" panose="02040503050406030204" pitchFamily="18" charset="0"/>
                          </a:rPr>
                          <m:t>덤</m:t>
                        </m:r>
                        <m:r>
                          <a:rPr lang="en-US" altLang="ko-KR" sz="15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500" i="0">
                            <a:latin typeface="Cambria Math" panose="02040503050406030204" pitchFamily="18" charset="0"/>
                          </a:rPr>
                          <m:t>숫</m:t>
                        </m:r>
                        <m:r>
                          <a:rPr lang="ko-KR" altLang="en-US" sz="1500" i="0" smtClean="0">
                            <a:latin typeface="Cambria Math" panose="02040503050406030204" pitchFamily="18" charset="0"/>
                          </a:rPr>
                          <m:t>자</m:t>
                        </m:r>
                      </m:e>
                    </m:d>
                  </m:oMath>
                </a14:m>
                <a:r>
                  <a:rPr lang="ko-KR" altLang="en-US" sz="15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 이면 해당 방향으로 이동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634" y="3584907"/>
                <a:ext cx="7449016" cy="1216487"/>
              </a:xfrm>
              <a:prstGeom prst="rect">
                <a:avLst/>
              </a:prstGeom>
              <a:blipFill>
                <a:blip r:embed="rId3"/>
                <a:stretch>
                  <a:fillRect b="-3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976984"/>
              </p:ext>
            </p:extLst>
          </p:nvPr>
        </p:nvGraphicFramePr>
        <p:xfrm>
          <a:off x="4374803" y="5105763"/>
          <a:ext cx="6588472" cy="9235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3190">
                  <a:extLst>
                    <a:ext uri="{9D8B030D-6E8A-4147-A177-3AD203B41FA5}">
                      <a16:colId xmlns:a16="http://schemas.microsoft.com/office/drawing/2014/main" val="4225283702"/>
                    </a:ext>
                  </a:extLst>
                </a:gridCol>
                <a:gridCol w="5155282">
                  <a:extLst>
                    <a:ext uri="{9D8B030D-6E8A-4147-A177-3AD203B41FA5}">
                      <a16:colId xmlns:a16="http://schemas.microsoft.com/office/drawing/2014/main" val="599184815"/>
                    </a:ext>
                  </a:extLst>
                </a:gridCol>
              </a:tblGrid>
              <a:tr h="461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비용 </a:t>
                      </a: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감소 방향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반드시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182892"/>
                  </a:ext>
                </a:extLst>
              </a:tr>
              <a:tr h="461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비용 </a:t>
                      </a:r>
                      <a:r>
                        <a:rPr lang="ko-KR" altLang="en-US" sz="15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증가 방향</a:t>
                      </a:r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증가 정도가 작을수록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남은 시간이 많을수록 </a:t>
                      </a: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이동 확률 높아짐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813046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360653" y="2743200"/>
            <a:ext cx="2830347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 교환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오더 교환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 교환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인접 주문 번들 교환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사이클 분배</a:t>
            </a:r>
          </a:p>
        </p:txBody>
      </p:sp>
    </p:spTree>
    <p:extLst>
      <p:ext uri="{BB962C8B-B14F-4D97-AF65-F5344CB8AC3E}">
        <p14:creationId xmlns:p14="http://schemas.microsoft.com/office/powerpoint/2010/main" val="173411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</a:t>
            </a:r>
            <a:r>
              <a:rPr lang="ko-KR" altLang="en-US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요약</a:t>
            </a:r>
            <a:endParaRPr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pic>
        <p:nvPicPr>
          <p:cNvPr id="1028" name="Picture 4" descr="What is a bad local minimum in machine learning? - Artificial Intelligence  Stack Exchan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3" r="11206" b="50563"/>
          <a:stretch/>
        </p:blipFill>
        <p:spPr bwMode="auto">
          <a:xfrm>
            <a:off x="2200467" y="2358359"/>
            <a:ext cx="8293396" cy="292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/>
          <p:cNvSpPr/>
          <p:nvPr/>
        </p:nvSpPr>
        <p:spPr>
          <a:xfrm>
            <a:off x="4582161" y="3074937"/>
            <a:ext cx="45719" cy="45719"/>
          </a:xfrm>
          <a:prstGeom prst="ellipse">
            <a:avLst/>
          </a:prstGeom>
          <a:solidFill>
            <a:srgbClr val="ED8800"/>
          </a:solidFill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10" name="직선 연결선 9"/>
          <p:cNvCxnSpPr>
            <a:stCxn id="5" idx="3"/>
          </p:cNvCxnSpPr>
          <p:nvPr/>
        </p:nvCxnSpPr>
        <p:spPr>
          <a:xfrm flipH="1">
            <a:off x="4403092" y="3113961"/>
            <a:ext cx="185764" cy="234675"/>
          </a:xfrm>
          <a:prstGeom prst="line">
            <a:avLst/>
          </a:prstGeom>
          <a:ln w="28575">
            <a:solidFill>
              <a:srgbClr val="ED88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403090" y="3349482"/>
            <a:ext cx="34290" cy="278130"/>
          </a:xfrm>
          <a:prstGeom prst="line">
            <a:avLst/>
          </a:prstGeom>
          <a:ln w="28575">
            <a:solidFill>
              <a:srgbClr val="ED88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437380" y="3626766"/>
            <a:ext cx="186690" cy="228600"/>
          </a:xfrm>
          <a:prstGeom prst="line">
            <a:avLst/>
          </a:prstGeom>
          <a:ln w="28575">
            <a:solidFill>
              <a:srgbClr val="ED88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624070" y="3855366"/>
            <a:ext cx="0" cy="217170"/>
          </a:xfrm>
          <a:prstGeom prst="line">
            <a:avLst/>
          </a:prstGeom>
          <a:ln w="28575">
            <a:solidFill>
              <a:srgbClr val="ED88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4486910" y="4072536"/>
            <a:ext cx="137160" cy="164076"/>
          </a:xfrm>
          <a:prstGeom prst="line">
            <a:avLst/>
          </a:prstGeom>
          <a:ln w="28575">
            <a:solidFill>
              <a:srgbClr val="ED88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4403090" y="4236612"/>
            <a:ext cx="83820" cy="217170"/>
          </a:xfrm>
          <a:prstGeom prst="line">
            <a:avLst/>
          </a:prstGeom>
          <a:ln w="28575">
            <a:solidFill>
              <a:srgbClr val="ED88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4220210" y="4453782"/>
            <a:ext cx="182880" cy="164076"/>
          </a:xfrm>
          <a:prstGeom prst="line">
            <a:avLst/>
          </a:prstGeom>
          <a:ln w="28575">
            <a:solidFill>
              <a:srgbClr val="ED88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4380230" y="3325776"/>
            <a:ext cx="45719" cy="45719"/>
          </a:xfrm>
          <a:prstGeom prst="ellipse">
            <a:avLst/>
          </a:prstGeom>
          <a:solidFill>
            <a:srgbClr val="ED8800"/>
          </a:solidFill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414521" y="3606170"/>
            <a:ext cx="45719" cy="45719"/>
          </a:xfrm>
          <a:prstGeom prst="ellipse">
            <a:avLst/>
          </a:prstGeom>
          <a:solidFill>
            <a:srgbClr val="ED8800"/>
          </a:solidFill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4601211" y="3830243"/>
            <a:ext cx="45719" cy="45719"/>
          </a:xfrm>
          <a:prstGeom prst="ellipse">
            <a:avLst/>
          </a:prstGeom>
          <a:solidFill>
            <a:srgbClr val="ED8800"/>
          </a:solidFill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4601211" y="4056579"/>
            <a:ext cx="45719" cy="45719"/>
          </a:xfrm>
          <a:prstGeom prst="ellipse">
            <a:avLst/>
          </a:prstGeom>
          <a:solidFill>
            <a:srgbClr val="ED8800"/>
          </a:solidFill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4473114" y="4206132"/>
            <a:ext cx="45719" cy="45719"/>
          </a:xfrm>
          <a:prstGeom prst="ellipse">
            <a:avLst/>
          </a:prstGeom>
          <a:solidFill>
            <a:srgbClr val="ED8800"/>
          </a:solidFill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4380230" y="4433186"/>
            <a:ext cx="45719" cy="45719"/>
          </a:xfrm>
          <a:prstGeom prst="ellipse">
            <a:avLst/>
          </a:prstGeom>
          <a:solidFill>
            <a:srgbClr val="ED8800"/>
          </a:solidFill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4197350" y="4592735"/>
            <a:ext cx="45719" cy="45719"/>
          </a:xfrm>
          <a:prstGeom prst="ellipse">
            <a:avLst/>
          </a:prstGeom>
          <a:solidFill>
            <a:srgbClr val="ED8800"/>
          </a:solidFill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2" name="사각형 설명선 41"/>
          <p:cNvSpPr/>
          <p:nvPr/>
        </p:nvSpPr>
        <p:spPr>
          <a:xfrm>
            <a:off x="4003040" y="2656486"/>
            <a:ext cx="853440" cy="309880"/>
          </a:xfrm>
          <a:prstGeom prst="wedgeRectCallout">
            <a:avLst>
              <a:gd name="adj1" fmla="val 21191"/>
              <a:gd name="adj2" fmla="val 83812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초기해</a:t>
            </a:r>
            <a:endParaRPr lang="ko-KR" altLang="en-US" sz="1500" dirty="0">
              <a:solidFill>
                <a:sysClr val="windowText" lastClr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4" name="사각형 설명선 63"/>
          <p:cNvSpPr/>
          <p:nvPr/>
        </p:nvSpPr>
        <p:spPr>
          <a:xfrm>
            <a:off x="3283712" y="4871366"/>
            <a:ext cx="1157478" cy="309880"/>
          </a:xfrm>
          <a:prstGeom prst="wedgeRectCallout">
            <a:avLst>
              <a:gd name="adj1" fmla="val 30671"/>
              <a:gd name="adj2" fmla="val -118811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국지 </a:t>
            </a:r>
            <a:r>
              <a:rPr lang="ko-KR" altLang="en-US" sz="1500" dirty="0" err="1" smtClean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최적해</a:t>
            </a:r>
            <a:endParaRPr lang="ko-KR" altLang="en-US" sz="1500" dirty="0">
              <a:solidFill>
                <a:sysClr val="windowText" lastClr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 flipH="1">
            <a:off x="4243070" y="4301382"/>
            <a:ext cx="1123950" cy="314212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5367020" y="3823340"/>
            <a:ext cx="609600" cy="472204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V="1">
            <a:off x="5843270" y="3830244"/>
            <a:ext cx="133350" cy="272054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V="1">
            <a:off x="5843270" y="3875368"/>
            <a:ext cx="552450" cy="226931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6395720" y="3875368"/>
            <a:ext cx="552450" cy="88583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H="1" flipV="1">
            <a:off x="6948170" y="3790596"/>
            <a:ext cx="1" cy="173356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948170" y="3790596"/>
            <a:ext cx="379456" cy="198237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>
            <a:endCxn id="116" idx="5"/>
          </p:cNvCxnSpPr>
          <p:nvPr/>
        </p:nvCxnSpPr>
        <p:spPr>
          <a:xfrm flipH="1" flipV="1">
            <a:off x="7338488" y="3996988"/>
            <a:ext cx="368596" cy="75548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V="1">
            <a:off x="7668260" y="4079438"/>
            <a:ext cx="38822" cy="399467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H="1" flipV="1">
            <a:off x="7668260" y="4478906"/>
            <a:ext cx="87630" cy="279430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 flipH="1" flipV="1">
            <a:off x="7755890" y="4758336"/>
            <a:ext cx="308610" cy="148590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 flipV="1">
            <a:off x="8022590" y="4906926"/>
            <a:ext cx="41910" cy="327660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5342891" y="4273357"/>
            <a:ext cx="45719" cy="4571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5952988" y="3803338"/>
            <a:ext cx="45719" cy="4571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5822950" y="4076581"/>
            <a:ext cx="45719" cy="4571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6370321" y="3852507"/>
            <a:ext cx="45719" cy="4571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6921998" y="3937456"/>
            <a:ext cx="45719" cy="4571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6930613" y="3775746"/>
            <a:ext cx="45719" cy="4571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7299464" y="3957964"/>
            <a:ext cx="45719" cy="4571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7689524" y="4064527"/>
            <a:ext cx="45719" cy="4571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7646670" y="4440088"/>
            <a:ext cx="45719" cy="4571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7738779" y="4735476"/>
            <a:ext cx="45719" cy="4571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8043545" y="4884067"/>
            <a:ext cx="45719" cy="4571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7997826" y="5216806"/>
            <a:ext cx="45719" cy="45719"/>
          </a:xfrm>
          <a:prstGeom prst="ellipse">
            <a:avLst/>
          </a:prstGeom>
          <a:solidFill>
            <a:srgbClr val="007BC2"/>
          </a:solidFill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3" name="사각형 설명선 122"/>
          <p:cNvSpPr/>
          <p:nvPr/>
        </p:nvSpPr>
        <p:spPr>
          <a:xfrm>
            <a:off x="8043545" y="5404131"/>
            <a:ext cx="1157478" cy="309880"/>
          </a:xfrm>
          <a:prstGeom prst="wedgeRectCallout">
            <a:avLst>
              <a:gd name="adj1" fmla="val -49645"/>
              <a:gd name="adj2" fmla="val -99139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전역 </a:t>
            </a:r>
            <a:r>
              <a:rPr lang="ko-KR" altLang="en-US" sz="1500" dirty="0" err="1" smtClean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최적해</a:t>
            </a:r>
            <a:endParaRPr lang="ko-KR" altLang="en-US" sz="1500" dirty="0">
              <a:solidFill>
                <a:sysClr val="windowText" lastClr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108" name="직선 화살표 연결선 107"/>
          <p:cNvCxnSpPr/>
          <p:nvPr/>
        </p:nvCxnSpPr>
        <p:spPr>
          <a:xfrm>
            <a:off x="3596640" y="3090452"/>
            <a:ext cx="912063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189978" y="2913354"/>
            <a:ext cx="25150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Initial Solution Generator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743960" y="3750891"/>
            <a:ext cx="750222" cy="32316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rgbClr val="ED88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Solver</a:t>
            </a:r>
            <a:endParaRPr lang="ko-KR" altLang="en-US" sz="1500" dirty="0">
              <a:solidFill>
                <a:srgbClr val="ED88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998758" y="3390994"/>
            <a:ext cx="1999067" cy="32316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rgbClr val="007BC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Simulated Annealing</a:t>
            </a:r>
            <a:endParaRPr lang="ko-KR" altLang="en-US" sz="1500" dirty="0">
              <a:solidFill>
                <a:srgbClr val="007BC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4646930" y="4638454"/>
            <a:ext cx="87630" cy="648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5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5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50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000"/>
                            </p:stCondLst>
                            <p:childTnLst>
                              <p:par>
                                <p:cTn id="1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42" grpId="0" animBg="1"/>
      <p:bldP spid="64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8" grpId="0" animBg="1"/>
      <p:bldP spid="1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/>
            </a:r>
            <a:b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</a:b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/>
            </a:r>
            <a:b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</a:b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pPr/>
              <a:t>16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6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B1D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4895889" y="2657787"/>
            <a:ext cx="2400222" cy="1542426"/>
            <a:chOff x="4959217" y="2524602"/>
            <a:chExt cx="2400222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1908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3</a:t>
              </a:r>
              <a:endParaRPr lang="ko-KR" altLang="en-US" sz="6000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271807" y="3651530"/>
              <a:ext cx="1723549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알고리즘 평가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52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성능 평가</a:t>
            </a:r>
            <a:endParaRPr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406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예선 결과</a:t>
            </a:r>
            <a:r>
              <a:rPr kumimoji="1" lang="en-US" altLang="ko-Kore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(</a:t>
            </a:r>
            <a:r>
              <a:rPr kumimoji="1" lang="ko-Kore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주문 </a:t>
            </a:r>
            <a:r>
              <a:rPr kumimoji="1"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8,517</a:t>
            </a:r>
            <a:r>
              <a:rPr kumimoji="1" lang="ko-Kore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개</a:t>
            </a:r>
            <a:r>
              <a:rPr kumimoji="1" lang="en-US" altLang="ko-Kore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, </a:t>
            </a:r>
            <a:r>
              <a:rPr kumimoji="1" lang="ko-Kore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차량 </a:t>
            </a:r>
            <a:r>
              <a:rPr kumimoji="1"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3,450</a:t>
            </a:r>
            <a:r>
              <a:rPr kumimoji="1" lang="ko-Kore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대</a:t>
            </a:r>
            <a:r>
              <a:rPr kumimoji="1" lang="en-US" altLang="ko-Kore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)</a:t>
            </a:r>
            <a:endParaRPr kumimoji="1" lang="ko-Kore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C5CEE935-4FE8-EF51-F9A7-BC8330955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231689"/>
              </p:ext>
            </p:extLst>
          </p:nvPr>
        </p:nvGraphicFramePr>
        <p:xfrm>
          <a:off x="5310909" y="3157293"/>
          <a:ext cx="4563665" cy="898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956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992859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1166288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1391562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</a:tblGrid>
              <a:tr h="449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미배송</a:t>
                      </a:r>
                      <a:endParaRPr lang="en-US" altLang="ko-KR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제약 위반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사용 차량 수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총 운영비용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49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0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0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2,264</a:t>
                      </a:r>
                      <a:endParaRPr lang="ko-Kore-KR" sz="18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ore-KR" sz="14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1,973,772</a:t>
                      </a:r>
                      <a:endParaRPr lang="ko-Kore-KR" sz="18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7B5125E2-A991-1607-0350-2587DDC5560F}"/>
              </a:ext>
            </a:extLst>
          </p:cNvPr>
          <p:cNvSpPr/>
          <p:nvPr/>
        </p:nvSpPr>
        <p:spPr>
          <a:xfrm>
            <a:off x="2959613" y="3157294"/>
            <a:ext cx="1898803" cy="898633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Initial Solution</a:t>
            </a:r>
            <a:endParaRPr lang="ko-KR" altLang="en-US" sz="1500" b="1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3A4040FE-187B-34C3-3980-9BFD2EB92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514826"/>
              </p:ext>
            </p:extLst>
          </p:nvPr>
        </p:nvGraphicFramePr>
        <p:xfrm>
          <a:off x="5310909" y="4332194"/>
          <a:ext cx="4563665" cy="898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956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992859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1166288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1391562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</a:tblGrid>
              <a:tr h="449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미배송</a:t>
                      </a:r>
                      <a:endParaRPr lang="en-US" altLang="ko-KR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제약 위반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사용 차량 수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총 운영비용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49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0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0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ore-KR" sz="14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1,698</a:t>
                      </a:r>
                      <a:endParaRPr lang="ko-Kore-KR" sz="18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1,654,039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778D73D-D5E7-216C-832A-BADE96C5EC7E}"/>
              </a:ext>
            </a:extLst>
          </p:cNvPr>
          <p:cNvSpPr/>
          <p:nvPr/>
        </p:nvSpPr>
        <p:spPr>
          <a:xfrm>
            <a:off x="2959613" y="4332196"/>
            <a:ext cx="1898803" cy="898633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Solver </a:t>
            </a:r>
            <a:r>
              <a:rPr lang="ko-KR" altLang="en-US" sz="15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진행 후</a:t>
            </a:r>
          </a:p>
        </p:txBody>
      </p:sp>
    </p:spTree>
    <p:extLst>
      <p:ext uri="{BB962C8B-B14F-4D97-AF65-F5344CB8AC3E}">
        <p14:creationId xmlns:p14="http://schemas.microsoft.com/office/powerpoint/2010/main" val="231714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6731000" y="4284656"/>
            <a:ext cx="1879600" cy="2014898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345940" y="4284656"/>
            <a:ext cx="1701800" cy="2014898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60880" y="4284656"/>
            <a:ext cx="1701800" cy="2014898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특징</a:t>
            </a:r>
            <a:endParaRPr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장점 </a:t>
            </a:r>
            <a:r>
              <a:rPr kumimoji="1"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1 ) </a:t>
            </a:r>
            <a:r>
              <a:rPr kumimoji="1"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코드 최적화로 빠른 실행 시간</a:t>
            </a:r>
            <a:endParaRPr kumimoji="1" lang="ko-Kore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156460" y="4415400"/>
            <a:ext cx="131064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Order</a:t>
            </a:r>
            <a:endParaRPr lang="ko-KR" altLang="en-US" sz="15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156460" y="5087569"/>
            <a:ext cx="131064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Vehicle</a:t>
            </a:r>
            <a:endParaRPr lang="ko-KR" altLang="en-US" sz="15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156460" y="5759738"/>
            <a:ext cx="131064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Graph</a:t>
            </a:r>
            <a:endParaRPr lang="ko-KR" altLang="en-US" sz="15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472940" y="4415400"/>
            <a:ext cx="144780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Order_helper</a:t>
            </a:r>
            <a:endParaRPr lang="ko-KR" altLang="en-US" sz="15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72940" y="5087569"/>
            <a:ext cx="144780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Veh_helper</a:t>
            </a:r>
            <a:endParaRPr lang="ko-KR" altLang="en-US" sz="15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926580" y="5087569"/>
            <a:ext cx="144780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Veh_Alloc</a:t>
            </a:r>
            <a:endParaRPr lang="ko-KR" altLang="en-US" sz="15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9380220" y="5087569"/>
            <a:ext cx="144780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Solution</a:t>
            </a:r>
            <a:endParaRPr lang="ko-KR" altLang="en-US" sz="15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60880" y="3821040"/>
            <a:ext cx="1701800" cy="335280"/>
          </a:xfrm>
          <a:prstGeom prst="rect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배치 내에서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static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345940" y="3821040"/>
            <a:ext cx="1701800" cy="335280"/>
          </a:xfrm>
          <a:prstGeom prst="rect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초기해 탐색에 활용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690360" y="3821040"/>
            <a:ext cx="1920240" cy="335280"/>
          </a:xfrm>
          <a:prstGeom prst="rect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개선 알고리즘에 활용</a:t>
            </a:r>
          </a:p>
        </p:txBody>
      </p:sp>
      <p:cxnSp>
        <p:nvCxnSpPr>
          <p:cNvPr id="7" name="직선 화살표 연결선 6"/>
          <p:cNvCxnSpPr>
            <a:stCxn id="3" idx="3"/>
            <a:endCxn id="10" idx="1"/>
          </p:cNvCxnSpPr>
          <p:nvPr/>
        </p:nvCxnSpPr>
        <p:spPr>
          <a:xfrm>
            <a:off x="3467100" y="4621140"/>
            <a:ext cx="1005840" cy="0"/>
          </a:xfrm>
          <a:prstGeom prst="straightConnector1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467100" y="5290769"/>
            <a:ext cx="1005840" cy="0"/>
          </a:xfrm>
          <a:prstGeom prst="straightConnector1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5920740" y="5290769"/>
            <a:ext cx="1005840" cy="0"/>
          </a:xfrm>
          <a:prstGeom prst="straightConnector1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8374380" y="5290769"/>
            <a:ext cx="1005840" cy="0"/>
          </a:xfrm>
          <a:prstGeom prst="straightConnector1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0" idx="3"/>
            <a:endCxn id="13" idx="0"/>
          </p:cNvCxnSpPr>
          <p:nvPr/>
        </p:nvCxnSpPr>
        <p:spPr>
          <a:xfrm>
            <a:off x="5920740" y="4621140"/>
            <a:ext cx="4183380" cy="466429"/>
          </a:xfrm>
          <a:prstGeom prst="bentConnector2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9" idx="3"/>
            <a:endCxn id="13" idx="2"/>
          </p:cNvCxnSpPr>
          <p:nvPr/>
        </p:nvCxnSpPr>
        <p:spPr>
          <a:xfrm flipV="1">
            <a:off x="3467100" y="5499049"/>
            <a:ext cx="6637020" cy="466429"/>
          </a:xfrm>
          <a:prstGeom prst="bentConnector2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243706"/>
              </p:ext>
            </p:extLst>
          </p:nvPr>
        </p:nvGraphicFramePr>
        <p:xfrm>
          <a:off x="838200" y="2519806"/>
          <a:ext cx="10515600" cy="959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6560">
                  <a:extLst>
                    <a:ext uri="{9D8B030D-6E8A-4147-A177-3AD203B41FA5}">
                      <a16:colId xmlns:a16="http://schemas.microsoft.com/office/drawing/2014/main" val="3721723557"/>
                    </a:ext>
                  </a:extLst>
                </a:gridCol>
                <a:gridCol w="7559040">
                  <a:extLst>
                    <a:ext uri="{9D8B030D-6E8A-4147-A177-3AD203B41FA5}">
                      <a16:colId xmlns:a16="http://schemas.microsoft.com/office/drawing/2014/main" val="1480498335"/>
                    </a:ext>
                  </a:extLst>
                </a:gridCol>
              </a:tblGrid>
              <a:tr h="959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객체 공유 및 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reference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만 변경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 객체의 단계를 구분하여 </a:t>
                      </a:r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reference</a:t>
                      </a: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만 변경하며 활용</a:t>
                      </a:r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/>
                      </a:r>
                      <a:b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</a:br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  ( </a:t>
                      </a: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배치 내에서 정적인 객체</a:t>
                      </a:r>
                      <a:r>
                        <a:rPr lang="en-US" altLang="ko-KR" sz="15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| </a:t>
                      </a:r>
                      <a:r>
                        <a:rPr lang="ko-KR" altLang="en-US" sz="15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초기해 탐색에 활용되는 객체 </a:t>
                      </a:r>
                      <a:r>
                        <a:rPr lang="en-US" altLang="ko-KR" sz="15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| </a:t>
                      </a:r>
                      <a:r>
                        <a:rPr lang="ko-KR" altLang="en-US" sz="15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개선 알고리즘에 활용되는 객체</a:t>
                      </a:r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266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44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특징</a:t>
            </a:r>
            <a:endParaRPr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장점 </a:t>
            </a:r>
            <a:r>
              <a:rPr kumimoji="1"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1 ) </a:t>
            </a:r>
            <a:r>
              <a:rPr kumimoji="1"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코드 최적화로 빠른 실행 시간</a:t>
            </a:r>
            <a:endParaRPr kumimoji="1" lang="ko-Kore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929617"/>
              </p:ext>
            </p:extLst>
          </p:nvPr>
        </p:nvGraphicFramePr>
        <p:xfrm>
          <a:off x="838200" y="2519806"/>
          <a:ext cx="10515600" cy="3836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6560">
                  <a:extLst>
                    <a:ext uri="{9D8B030D-6E8A-4147-A177-3AD203B41FA5}">
                      <a16:colId xmlns:a16="http://schemas.microsoft.com/office/drawing/2014/main" val="1413284291"/>
                    </a:ext>
                  </a:extLst>
                </a:gridCol>
                <a:gridCol w="7559040">
                  <a:extLst>
                    <a:ext uri="{9D8B030D-6E8A-4147-A177-3AD203B41FA5}">
                      <a16:colId xmlns:a16="http://schemas.microsoft.com/office/drawing/2014/main" val="459239814"/>
                    </a:ext>
                  </a:extLst>
                </a:gridCol>
              </a:tblGrid>
              <a:tr h="959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객체 공유 및 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reference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만 변경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 객체의 단계를 구분하여 </a:t>
                      </a:r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reference</a:t>
                      </a: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만 변경하며 활용</a:t>
                      </a:r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/>
                      </a:r>
                      <a:b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</a:br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  ( </a:t>
                      </a: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배치 내에서 정적인 객체</a:t>
                      </a:r>
                      <a:r>
                        <a:rPr lang="en-US" altLang="ko-KR" sz="15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| </a:t>
                      </a:r>
                      <a:r>
                        <a:rPr lang="ko-KR" altLang="en-US" sz="15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초기해 탐색에 활용되는 객체 </a:t>
                      </a:r>
                      <a:r>
                        <a:rPr lang="en-US" altLang="ko-KR" sz="15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| </a:t>
                      </a:r>
                      <a:r>
                        <a:rPr lang="ko-KR" altLang="en-US" sz="15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개선 알고리즘에 활용되는 객체</a:t>
                      </a:r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509000"/>
                  </a:ext>
                </a:extLst>
              </a:tr>
              <a:tr h="959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15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캐싱</a:t>
                      </a:r>
                      <a:endParaRPr lang="ko-KR" altLang="en-US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 동일한 연산을 반복해서 수행할 필요가 있는 데이터에 대해 </a:t>
                      </a:r>
                      <a:r>
                        <a:rPr lang="ko-KR" altLang="en-US" sz="15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캐싱을</a:t>
                      </a: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이용</a:t>
                      </a:r>
                      <a:endParaRPr lang="en-US" altLang="ko-KR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   </a:t>
                      </a:r>
                      <a:r>
                        <a:rPr lang="en-US" altLang="ko-KR" sz="15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ex) </a:t>
                      </a:r>
                      <a:r>
                        <a:rPr lang="ko-KR" altLang="en-US" sz="15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할당된 주문에 의존하는 차량의 루트</a:t>
                      </a:r>
                      <a:r>
                        <a:rPr lang="en-US" altLang="ko-KR" sz="15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5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이동 거리</a:t>
                      </a:r>
                      <a:r>
                        <a:rPr lang="en-US" altLang="ko-KR" sz="15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5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작업 후 시간</a:t>
                      </a:r>
                      <a:r>
                        <a:rPr lang="en-US" altLang="ko-KR" sz="15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5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제약 위반 점수 등</a:t>
                      </a:r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670669"/>
                  </a:ext>
                </a:extLst>
              </a:tr>
              <a:tr h="959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해 공간 탐색 시 </a:t>
                      </a:r>
                      <a:r>
                        <a:rPr lang="ko-KR" altLang="en-US" sz="15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변화량만을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계산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 </a:t>
                      </a:r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solver</a:t>
                      </a: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작동 시 이동 여부를 결정할 때 </a:t>
                      </a:r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cost </a:t>
                      </a: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연산 필요</a:t>
                      </a:r>
                      <a:endParaRPr lang="en-US" altLang="ko-KR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 고정비 발생 여부와 이동 거리 </a:t>
                      </a:r>
                      <a:r>
                        <a:rPr lang="ko-KR" altLang="en-US" sz="15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변화량만을</a:t>
                      </a: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이용하여 최소한의 연산으로 해 공간 탐색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9554364"/>
                  </a:ext>
                </a:extLst>
              </a:tr>
              <a:tr h="959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적절한 자료구조 선택</a:t>
                      </a:r>
                      <a:endParaRPr lang="ko-KR" altLang="en-US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 그래프를 알고리즘 실행 시간을 고려하여 인접 행렬 자료구조로 선택</a:t>
                      </a:r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605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83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/>
            </a:r>
            <a:b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</a:b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/>
            </a:r>
            <a:b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</a:b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pPr/>
              <a:t>2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6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B1D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4895889" y="2657787"/>
            <a:ext cx="2400222" cy="1542426"/>
            <a:chOff x="4959217" y="2524602"/>
            <a:chExt cx="2400222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1908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1</a:t>
              </a:r>
              <a:endParaRPr lang="ko-KR" altLang="en-US" sz="6000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517062" y="3651530"/>
              <a:ext cx="12330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문제 정의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297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특징</a:t>
            </a:r>
            <a:endParaRPr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장점 </a:t>
            </a:r>
            <a:r>
              <a:rPr kumimoji="1"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1 ) </a:t>
            </a:r>
            <a:r>
              <a:rPr kumimoji="1"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코드 최적화로 빠른 실행 시간</a:t>
            </a:r>
            <a:endParaRPr kumimoji="1" lang="ko-Kore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1574800" y="2540000"/>
            <a:ext cx="0" cy="3525520"/>
          </a:xfrm>
          <a:prstGeom prst="straightConnector1">
            <a:avLst/>
          </a:prstGeom>
          <a:ln w="38100">
            <a:solidFill>
              <a:srgbClr val="9A9B9D"/>
            </a:solidFill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1574800" y="2540000"/>
            <a:ext cx="0" cy="889000"/>
          </a:xfrm>
          <a:prstGeom prst="straightConnector1">
            <a:avLst/>
          </a:prstGeom>
          <a:ln w="38100">
            <a:solidFill>
              <a:srgbClr val="007BC2"/>
            </a:solidFill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88160" y="2519806"/>
            <a:ext cx="1300480" cy="355600"/>
          </a:xfrm>
          <a:prstGeom prst="rect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초기해 찾기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88160" y="3511092"/>
            <a:ext cx="1300480" cy="355600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개선 알고리즘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12160" y="2439920"/>
            <a:ext cx="66700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〮 실행 시간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5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분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40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초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〮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Optimality gap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약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15%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의 가능해 도출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12160" y="3511092"/>
            <a:ext cx="66700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〮 실행 시간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</a:t>
            </a:r>
            <a:r>
              <a:rPr lang="en-US" altLang="ko-KR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config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로 유연하게 조절 가능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(TIME CONSTRAINT &amp; SIMULATED ANNEALING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옵션으로 조절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298007"/>
              </p:ext>
            </p:extLst>
          </p:nvPr>
        </p:nvGraphicFramePr>
        <p:xfrm>
          <a:off x="3505200" y="4355299"/>
          <a:ext cx="6299199" cy="11759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9733">
                  <a:extLst>
                    <a:ext uri="{9D8B030D-6E8A-4147-A177-3AD203B41FA5}">
                      <a16:colId xmlns:a16="http://schemas.microsoft.com/office/drawing/2014/main" val="69005949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393389822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3037135617"/>
                    </a:ext>
                  </a:extLst>
                </a:gridCol>
              </a:tblGrid>
              <a:tr h="391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실행 시간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Simulated Annealing</a:t>
                      </a:r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Total</a:t>
                      </a:r>
                      <a:r>
                        <a:rPr lang="en-US" altLang="ko-KR" sz="1500" baseline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Cost</a:t>
                      </a:r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639297"/>
                  </a:ext>
                </a:extLst>
              </a:tr>
              <a:tr h="391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50</a:t>
                      </a:r>
                      <a:r>
                        <a:rPr lang="ko-KR" altLang="en-US" sz="15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분</a:t>
                      </a:r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False</a:t>
                      </a:r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1,732,814</a:t>
                      </a:r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613068"/>
                  </a:ext>
                </a:extLst>
              </a:tr>
              <a:tr h="391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90</a:t>
                      </a: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True</a:t>
                      </a:r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1,654,039</a:t>
                      </a:r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760399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788160" y="5739228"/>
            <a:ext cx="6670040" cy="4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※ </a:t>
            </a:r>
            <a:r>
              <a:rPr lang="ko-KR" altLang="en-US" sz="15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모두 예선 데이터 기준으로 작성됨</a:t>
            </a:r>
          </a:p>
        </p:txBody>
      </p:sp>
    </p:spTree>
    <p:extLst>
      <p:ext uri="{BB962C8B-B14F-4D97-AF65-F5344CB8AC3E}">
        <p14:creationId xmlns:p14="http://schemas.microsoft.com/office/powerpoint/2010/main" val="30749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2914086" y="5113118"/>
            <a:ext cx="7287189" cy="963831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914086" y="3824489"/>
            <a:ext cx="7287189" cy="977708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14086" y="2342005"/>
            <a:ext cx="7287189" cy="1250707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특징</a:t>
            </a:r>
            <a:endParaRPr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646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장점 </a:t>
            </a:r>
            <a:r>
              <a:rPr kumimoji="1"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2 ) </a:t>
            </a:r>
            <a:r>
              <a:rPr kumimoji="1"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조합 최적화의 특징을 반영한 알고리즘</a:t>
            </a:r>
            <a:endParaRPr kumimoji="1" lang="ko-Kore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86494" y="2771461"/>
            <a:ext cx="1546307" cy="3556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가능성 </a:t>
            </a:r>
            <a:endParaRPr lang="en-US" altLang="ko-KR" sz="15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(Feasibility)</a:t>
            </a:r>
            <a:endParaRPr lang="ko-KR" altLang="en-US" sz="15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44298" y="2389630"/>
            <a:ext cx="7898005" cy="4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〮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Initial Solution Generator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를 두 가지 버전으로 설계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5795" y="2734646"/>
            <a:ext cx="78980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ver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1)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가능해를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찾는 것에 초점을 맞춘 버전 </a:t>
            </a:r>
            <a:r>
              <a:rPr lang="en-US" altLang="ko-KR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가능성 보장</a:t>
            </a:r>
            <a:r>
              <a:rPr lang="en-US" altLang="ko-KR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ver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2) Total cost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를 고려하여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초기해를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찾는 버전 </a:t>
            </a:r>
            <a:r>
              <a:rPr lang="en-US" altLang="ko-KR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초기해의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질 보완</a:t>
            </a:r>
            <a:r>
              <a:rPr lang="en-US" altLang="ko-KR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86494" y="4135543"/>
            <a:ext cx="1543012" cy="3556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비볼록성</a:t>
            </a: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endParaRPr lang="en-US" altLang="ko-KR" sz="15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(Non-convex)</a:t>
            </a:r>
            <a:endParaRPr lang="ko-KR" altLang="en-US" sz="15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44299" y="3872113"/>
            <a:ext cx="680845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〮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Simulated annealing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은 가능해 영역에서 </a:t>
            </a:r>
            <a:r>
              <a:rPr lang="ko-KR" altLang="en-US" sz="1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국지해에서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빠져나갈 장치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로써 작동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〮 탐색한 가능해 중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최적해를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트래킹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–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실행 시간이 증가할수록 전역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최적해에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수렴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86494" y="5379434"/>
            <a:ext cx="1546308" cy="3556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NP-hard</a:t>
            </a:r>
            <a:endParaRPr lang="ko-KR" altLang="en-US" sz="15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49181" y="5164819"/>
            <a:ext cx="78980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〮 다양한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휴리스틱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적용하여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solver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구성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〮 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상용 알고리즘과 최신 연구 참고 </a:t>
            </a:r>
            <a:r>
              <a:rPr lang="en-US" altLang="ko-KR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+ 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데이터 특성을 고려하여 직접 설계한 </a:t>
            </a:r>
            <a:r>
              <a:rPr lang="ko-KR" altLang="en-US" sz="1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휴리스틱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87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특징</a:t>
            </a:r>
            <a:endParaRPr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장점 </a:t>
            </a:r>
            <a:r>
              <a:rPr kumimoji="1"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3 ) </a:t>
            </a:r>
            <a:r>
              <a:rPr kumimoji="1"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알고리즘의 유연성</a:t>
            </a:r>
            <a:endParaRPr kumimoji="1" lang="ko-Kore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2" name="사각형 설명선 1"/>
          <p:cNvSpPr/>
          <p:nvPr/>
        </p:nvSpPr>
        <p:spPr>
          <a:xfrm>
            <a:off x="1014883" y="2345760"/>
            <a:ext cx="2558361" cy="361741"/>
          </a:xfrm>
          <a:prstGeom prst="wedgeRectCallout">
            <a:avLst>
              <a:gd name="adj1" fmla="val -19598"/>
              <a:gd name="adj2" fmla="val 87500"/>
            </a:avLst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config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로 메타정보 변경 가능</a:t>
            </a:r>
          </a:p>
        </p:txBody>
      </p:sp>
      <p:sp>
        <p:nvSpPr>
          <p:cNvPr id="7" name="사각형 설명선 6"/>
          <p:cNvSpPr/>
          <p:nvPr/>
        </p:nvSpPr>
        <p:spPr>
          <a:xfrm>
            <a:off x="6280221" y="2345760"/>
            <a:ext cx="2825680" cy="361741"/>
          </a:xfrm>
          <a:prstGeom prst="wedgeRectCallout">
            <a:avLst>
              <a:gd name="adj1" fmla="val -19598"/>
              <a:gd name="adj2" fmla="val 87500"/>
            </a:avLst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알고리즘 추가 및 수정의 유연성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148211"/>
              </p:ext>
            </p:extLst>
          </p:nvPr>
        </p:nvGraphicFramePr>
        <p:xfrm>
          <a:off x="1014883" y="2971417"/>
          <a:ext cx="4938242" cy="33849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8947">
                  <a:extLst>
                    <a:ext uri="{9D8B030D-6E8A-4147-A177-3AD203B41FA5}">
                      <a16:colId xmlns:a16="http://schemas.microsoft.com/office/drawing/2014/main" val="4068844782"/>
                    </a:ext>
                  </a:extLst>
                </a:gridCol>
                <a:gridCol w="3959295">
                  <a:extLst>
                    <a:ext uri="{9D8B030D-6E8A-4147-A177-3AD203B41FA5}">
                      <a16:colId xmlns:a16="http://schemas.microsoft.com/office/drawing/2014/main" val="1955738253"/>
                    </a:ext>
                  </a:extLst>
                </a:gridCol>
              </a:tblGrid>
              <a:tr h="16924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문제</a:t>
                      </a:r>
                      <a:endParaRPr lang="en-US" altLang="ko-KR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상황에</a:t>
                      </a:r>
                      <a:endParaRPr lang="en-US" altLang="ko-KR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의존</a:t>
                      </a:r>
                      <a:endParaRPr lang="en-US" altLang="ko-KR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배치 수</a:t>
                      </a:r>
                      <a:endParaRPr lang="en-US" altLang="ko-KR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배치 간 시간 간격</a:t>
                      </a:r>
                      <a:endParaRPr lang="en-US" altLang="ko-KR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주문 처리 임계 시간 </a:t>
                      </a:r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(ex. 72</a:t>
                      </a: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시간</a:t>
                      </a:r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전체 주문 처리 시간 </a:t>
                      </a:r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(ex. 4</a:t>
                      </a: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일</a:t>
                      </a:r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 </a:t>
                      </a: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등</a:t>
                      </a:r>
                      <a:endParaRPr lang="en-US" altLang="ko-KR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967342"/>
                  </a:ext>
                </a:extLst>
              </a:tr>
              <a:tr h="16924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알고리즘</a:t>
                      </a:r>
                      <a:endParaRPr lang="en-US" altLang="ko-KR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설정</a:t>
                      </a:r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디버깅 모드 여부</a:t>
                      </a:r>
                      <a:endParaRPr lang="en-US" altLang="ko-KR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</a:t>
                      </a:r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Simulated Annealing </a:t>
                      </a: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실행 여부</a:t>
                      </a:r>
                      <a:endParaRPr lang="en-US" altLang="ko-KR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알고리즘 실행 시간</a:t>
                      </a:r>
                      <a:endParaRPr lang="en-US" altLang="ko-KR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〮 주문의 인접성 판단을 위한 거리 </a:t>
                      </a:r>
                      <a:r>
                        <a:rPr lang="ko-KR" altLang="en-US" sz="15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경계값</a:t>
                      </a:r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등</a:t>
                      </a:r>
                      <a:endParaRPr lang="en-US" altLang="ko-KR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3602958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280222" y="3377682"/>
            <a:ext cx="5133975" cy="45596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터미널 선택 </a:t>
            </a:r>
            <a:r>
              <a:rPr lang="en-US" altLang="ko-KR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/ 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 선택 </a:t>
            </a:r>
            <a:r>
              <a:rPr lang="en-US" altLang="ko-KR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/ 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오더 배정 과정의 분리</a:t>
            </a:r>
            <a:endParaRPr lang="en-US" altLang="ko-KR" sz="15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80221" y="4475079"/>
            <a:ext cx="5133975" cy="69532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각 </a:t>
            </a:r>
            <a:r>
              <a:rPr lang="ko-KR" altLang="en-US" sz="15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휴리스틱의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분리</a:t>
            </a:r>
            <a:endParaRPr lang="en-US" altLang="ko-KR" sz="15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메인 함수</a:t>
            </a:r>
            <a:r>
              <a:rPr lang="en-US" altLang="ko-KR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(solve)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에서 </a:t>
            </a:r>
            <a:r>
              <a:rPr lang="ko-KR" altLang="en-US" sz="15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휴리스틱의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순서 및 포함 여부 변경 가능</a:t>
            </a:r>
            <a:endParaRPr lang="en-US" altLang="ko-KR" sz="15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280223" y="2971417"/>
            <a:ext cx="3482904" cy="37327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Initial Solution Generator (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초기해 찾기</a:t>
            </a:r>
            <a:r>
              <a:rPr lang="en-US" altLang="ko-KR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280223" y="4027883"/>
            <a:ext cx="3482904" cy="37327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Solver (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개선 알고리즘</a:t>
            </a:r>
            <a:r>
              <a:rPr lang="en-US" altLang="ko-KR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280222" y="5443710"/>
            <a:ext cx="5073577" cy="90050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각 알고리즘의 메인 </a:t>
            </a:r>
            <a:r>
              <a:rPr lang="ko-KR" altLang="en-US" sz="15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로직을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분리하여</a:t>
            </a:r>
            <a:endParaRPr lang="en-US" altLang="ko-KR" sz="15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알고리즘 추가 및 수정이 용이하고 직관적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이도록</a:t>
            </a:r>
            <a:r>
              <a:rPr lang="en-US" altLang="ko-KR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설계 </a:t>
            </a:r>
            <a:endParaRPr lang="en-US" altLang="ko-KR" sz="15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922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A125B3"/>
              </a:gs>
              <a:gs pos="100000">
                <a:srgbClr val="4F5FE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2103120" y="2668335"/>
            <a:ext cx="7985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5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6528" y="5694344"/>
            <a:ext cx="21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임승환</a:t>
            </a:r>
            <a:r>
              <a:rPr lang="ko-KR" altLang="en-US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 김윤아 </a:t>
            </a:r>
            <a:r>
              <a:rPr lang="ko-KR" altLang="en-US" dirty="0" err="1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허제욱</a:t>
            </a:r>
            <a:endParaRPr lang="ko-KR" altLang="en-US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251090" y="3317443"/>
            <a:ext cx="6219962" cy="3404032"/>
            <a:chOff x="7251090" y="3317443"/>
            <a:chExt cx="6219962" cy="3404032"/>
          </a:xfrm>
        </p:grpSpPr>
        <p:sp>
          <p:nvSpPr>
            <p:cNvPr id="11" name="모서리가 둥근 직사각형 10"/>
            <p:cNvSpPr/>
            <p:nvPr/>
          </p:nvSpPr>
          <p:spPr>
            <a:xfrm rot="19009617">
              <a:off x="7558053" y="3317443"/>
              <a:ext cx="3146248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 rot="19009617">
              <a:off x="7251090" y="4131439"/>
              <a:ext cx="5451242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 rot="19009617">
              <a:off x="8200788" y="4993203"/>
              <a:ext cx="5270264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9009617">
              <a:off x="10110117" y="5947278"/>
              <a:ext cx="3053757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630" b="53241" l="32593" r="67685">
                        <a14:foregroundMark x1="34630" y1="50000" x2="34630" y2="50000"/>
                        <a14:foregroundMark x1="37500" y1="49630" x2="37500" y2="49630"/>
                        <a14:foregroundMark x1="40463" y1="48981" x2="40463" y2="48981"/>
                        <a14:foregroundMark x1="40278" y1="48056" x2="40278" y2="48056"/>
                        <a14:foregroundMark x1="42963" y1="48889" x2="42963" y2="48889"/>
                        <a14:foregroundMark x1="43611" y1="50926" x2="43611" y2="50926"/>
                        <a14:foregroundMark x1="46019" y1="49444" x2="46019" y2="49444"/>
                        <a14:foregroundMark x1="48889" y1="49444" x2="48889" y2="49444"/>
                        <a14:foregroundMark x1="52037" y1="49815" x2="52037" y2="49815"/>
                        <a14:foregroundMark x1="54444" y1="48796" x2="54444" y2="48796"/>
                        <a14:foregroundMark x1="59167" y1="48981" x2="59167" y2="48981"/>
                        <a14:foregroundMark x1="60463" y1="48981" x2="60463" y2="48981"/>
                        <a14:foregroundMark x1="61759" y1="48056" x2="61759" y2="48056"/>
                        <a14:foregroundMark x1="62407" y1="50833" x2="62407" y2="50833"/>
                        <a14:foregroundMark x1="64537" y1="50370" x2="64537" y2="50370"/>
                        <a14:foregroundMark x1="47222" y1="49167" x2="47222" y2="49167"/>
                        <a14:backgroundMark x1="46944" y1="50370" x2="46944" y2="50370"/>
                        <a14:backgroundMark x1="52407" y1="48704" x2="52407" y2="48704"/>
                        <a14:backgroundMark x1="62222" y1="48241" x2="62222" y2="48241"/>
                      </a14:backgroundRemoval>
                    </a14:imgEffect>
                  </a14:imgLayer>
                </a14:imgProps>
              </a:ext>
            </a:extLst>
          </a:blip>
          <a:srcRect l="32127" t="43620" r="31458" b="45675"/>
          <a:stretch/>
        </p:blipFill>
        <p:spPr>
          <a:xfrm>
            <a:off x="4972916" y="5023066"/>
            <a:ext cx="2283542" cy="671278"/>
          </a:xfrm>
          <a:prstGeom prst="rect">
            <a:avLst/>
          </a:prstGeom>
        </p:spPr>
      </p:pic>
      <p:pic>
        <p:nvPicPr>
          <p:cNvPr id="16" name="Picture 2" descr="CJ대한통운 로고"/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83" y="253366"/>
            <a:ext cx="1505430" cy="7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3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Appendix</a:t>
            </a:r>
            <a:endParaRPr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000" y="1700981"/>
            <a:ext cx="108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소스 코드 및 예선 결과 파일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</a:t>
            </a:r>
            <a:r>
              <a:rPr lang="en-US" altLang="ko-KR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/>
            </a:r>
            <a:br>
              <a:rPr lang="en-US" altLang="ko-KR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</a:br>
            <a:r>
              <a:rPr lang="en-US" altLang="ko-KR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https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://github.com/Woog222/MyDelivery_X_CJ.git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646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문제 상황 정의</a:t>
            </a:r>
            <a:endParaRPr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48273-48DF-02FC-6765-2FC525AE2FC8}"/>
              </a:ext>
            </a:extLst>
          </p:cNvPr>
          <p:cNvSpPr txBox="1"/>
          <p:nvPr/>
        </p:nvSpPr>
        <p:spPr>
          <a:xfrm>
            <a:off x="1606630" y="2387344"/>
            <a:ext cx="8978740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새로운 주문이 발생하는 시점에서 처리해야하는 모든 주문에 대하여</a:t>
            </a:r>
            <a:endParaRPr kumimoji="1" lang="en-US" altLang="ko-Kore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주어진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제약 조건을 고려하여 </a:t>
            </a:r>
            <a:r>
              <a:rPr kumimoji="1" lang="ko-KR" altLang="en-US" sz="2100" dirty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총 차량 운영비용을 최소화 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하는 주문 할당 및 배송 경로 도출</a:t>
            </a:r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821203" y="4194723"/>
            <a:ext cx="8602492" cy="1016564"/>
            <a:chOff x="2035777" y="4194723"/>
            <a:chExt cx="8602492" cy="1016564"/>
          </a:xfrm>
        </p:grpSpPr>
        <p:pic>
          <p:nvPicPr>
            <p:cNvPr id="8" name="그림 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BEFA047-A102-1D99-F9EE-8166632C0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993" y="4194723"/>
              <a:ext cx="555417" cy="69472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DD6A8DA-13E7-6F85-4D64-1F23D3FF2138}"/>
                    </a:ext>
                  </a:extLst>
                </p:cNvPr>
                <p:cNvSpPr txBox="1"/>
                <p:nvPr/>
              </p:nvSpPr>
              <p:spPr>
                <a:xfrm>
                  <a:off x="5580410" y="4357419"/>
                  <a:ext cx="50578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ko-KR" alt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차량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고정비</m:t>
                            </m:r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단위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거리당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운송비</m:t>
                            </m:r>
                            <m:r>
                              <a:rPr kumimoji="1" lang="en-US" altLang="ko-K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총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운행거리</m:t>
                            </m:r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kumimoji="1" lang="ko-Kore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DD6A8DA-13E7-6F85-4D64-1F23D3FF2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0410" y="4357419"/>
                  <a:ext cx="505785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FE8CDA4-890A-C07D-8257-CC5059F8E889}"/>
                    </a:ext>
                  </a:extLst>
                </p:cNvPr>
                <p:cNvSpPr txBox="1"/>
                <p:nvPr/>
              </p:nvSpPr>
              <p:spPr>
                <a:xfrm>
                  <a:off x="2035777" y="4357419"/>
                  <a:ext cx="29892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b="0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</a:rPr>
                    <a:t>minimize </a:t>
                  </a:r>
                  <a14:m>
                    <m:oMath xmlns:m="http://schemas.openxmlformats.org/officeDocument/2006/math"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총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차량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운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영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비용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endParaRPr kumimoji="1" lang="ko-Kore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FE8CDA4-890A-C07D-8257-CC5059F8E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5777" y="4357419"/>
                  <a:ext cx="298921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837" t="-6667"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EFA48-EA02-3A65-DE6C-057492914CB3}"/>
                    </a:ext>
                  </a:extLst>
                </p:cNvPr>
                <p:cNvSpPr txBox="1"/>
                <p:nvPr/>
              </p:nvSpPr>
              <p:spPr>
                <a:xfrm>
                  <a:off x="4488700" y="4888122"/>
                  <a:ext cx="1628001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ko-KR" altLang="en-US" sz="1500" i="0">
                          <a:latin typeface="Cambria Math" panose="02040503050406030204" pitchFamily="18" charset="0"/>
                        </a:rPr>
                        <m:t>사</m:t>
                      </m:r>
                    </m:oMath>
                  </a14:m>
                  <a:r>
                    <a:rPr kumimoji="1" lang="ko-KR" altLang="en-US" sz="1500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</a:rPr>
                    <a:t>용한 차량</a:t>
                  </a:r>
                  <a:endParaRPr kumimoji="1" lang="ko-Kore-KR" altLang="en-US" sz="15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EFA48-EA02-3A65-DE6C-057492914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8700" y="4888122"/>
                  <a:ext cx="1628001" cy="323165"/>
                </a:xfrm>
                <a:prstGeom prst="rect">
                  <a:avLst/>
                </a:prstGeom>
                <a:blipFill>
                  <a:blip r:embed="rId6"/>
                  <a:stretch>
                    <a:fillRect b="-2264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9833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문제 상황 정의</a:t>
            </a:r>
            <a:endParaRPr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3130125" y="2039056"/>
            <a:ext cx="4032085" cy="464333"/>
            <a:chOff x="2139525" y="1943806"/>
            <a:chExt cx="4032085" cy="4643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E22989-98BF-51C6-3F7C-90A1A3B677D9}"/>
                </a:ext>
              </a:extLst>
            </p:cNvPr>
            <p:cNvSpPr txBox="1"/>
            <p:nvPr/>
          </p:nvSpPr>
          <p:spPr>
            <a:xfrm>
              <a:off x="2729642" y="2029406"/>
              <a:ext cx="344196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모든 주문이 성공적으로 배송 되어야 한다</a:t>
              </a:r>
              <a:r>
                <a:rPr kumimoji="1" lang="en-US" altLang="ko-KR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.</a:t>
              </a:r>
            </a:p>
          </p:txBody>
        </p:sp>
        <p:pic>
          <p:nvPicPr>
            <p:cNvPr id="14" name="그래픽 6" descr="배지 1 단색으로 채워진">
              <a:extLst>
                <a:ext uri="{FF2B5EF4-FFF2-40B4-BE49-F238E27FC236}">
                  <a16:creationId xmlns:a16="http://schemas.microsoft.com/office/drawing/2014/main" id="{7DA92848-3137-CFB9-5627-2F5969D32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39525" y="1943806"/>
              <a:ext cx="464333" cy="464333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3130125" y="3235496"/>
            <a:ext cx="4894497" cy="464333"/>
            <a:chOff x="2139525" y="3193802"/>
            <a:chExt cx="4894497" cy="464333"/>
          </a:xfrm>
        </p:grpSpPr>
        <p:pic>
          <p:nvPicPr>
            <p:cNvPr id="16" name="그래픽 10" descr="배지 3 단색으로 채워진">
              <a:extLst>
                <a:ext uri="{FF2B5EF4-FFF2-40B4-BE49-F238E27FC236}">
                  <a16:creationId xmlns:a16="http://schemas.microsoft.com/office/drawing/2014/main" id="{C7352E65-8722-0415-FF96-1912C0CCD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39525" y="3193802"/>
              <a:ext cx="464333" cy="46433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FF7D34-E33A-5217-5B87-18D096ADE0AF}"/>
                </a:ext>
              </a:extLst>
            </p:cNvPr>
            <p:cNvSpPr txBox="1"/>
            <p:nvPr/>
          </p:nvSpPr>
          <p:spPr>
            <a:xfrm>
              <a:off x="2729639" y="3279402"/>
              <a:ext cx="430438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6</a:t>
              </a:r>
              <a:r>
                <a:rPr kumimoji="1" lang="ko-KR" altLang="en-US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시간 간격으로 새로운 주문이 묶음 형태로 발생한다</a:t>
              </a:r>
              <a:r>
                <a:rPr kumimoji="1" lang="en-US" altLang="ko-KR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.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130125" y="3833716"/>
            <a:ext cx="4032085" cy="464333"/>
            <a:chOff x="2139525" y="3818800"/>
            <a:chExt cx="4032085" cy="464333"/>
          </a:xfrm>
        </p:grpSpPr>
        <p:pic>
          <p:nvPicPr>
            <p:cNvPr id="17" name="그래픽 12" descr="배지 4 단색으로 채워진">
              <a:extLst>
                <a:ext uri="{FF2B5EF4-FFF2-40B4-BE49-F238E27FC236}">
                  <a16:creationId xmlns:a16="http://schemas.microsoft.com/office/drawing/2014/main" id="{0F68DEB5-13A8-F903-17EE-7649FC07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39525" y="3818800"/>
              <a:ext cx="464333" cy="46433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66C192-BB4B-80D6-0BDF-DAE5390BEEB4}"/>
                </a:ext>
              </a:extLst>
            </p:cNvPr>
            <p:cNvSpPr txBox="1"/>
            <p:nvPr/>
          </p:nvSpPr>
          <p:spPr>
            <a:xfrm>
              <a:off x="2729642" y="3904400"/>
              <a:ext cx="344196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0" i="0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각 차량의 적재 용량을 초과해서는 안된다</a:t>
              </a:r>
              <a:r>
                <a:rPr lang="en-US" altLang="ko-KR" sz="1500" b="0" i="0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.</a:t>
              </a:r>
              <a:endParaRPr kumimoji="1"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130125" y="4431936"/>
            <a:ext cx="5574173" cy="464334"/>
            <a:chOff x="2139525" y="4443798"/>
            <a:chExt cx="5574173" cy="464334"/>
          </a:xfrm>
        </p:grpSpPr>
        <p:pic>
          <p:nvPicPr>
            <p:cNvPr id="18" name="그래픽 14" descr="배지 5 단색으로 채워진">
              <a:extLst>
                <a:ext uri="{FF2B5EF4-FFF2-40B4-BE49-F238E27FC236}">
                  <a16:creationId xmlns:a16="http://schemas.microsoft.com/office/drawing/2014/main" id="{643D5C82-91E9-6E5E-E852-04835875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39525" y="4443798"/>
              <a:ext cx="464334" cy="4643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1CF805-6F42-376B-16F6-DD307C42F93F}"/>
                </a:ext>
              </a:extLst>
            </p:cNvPr>
            <p:cNvSpPr txBox="1"/>
            <p:nvPr/>
          </p:nvSpPr>
          <p:spPr>
            <a:xfrm>
              <a:off x="2729641" y="4529399"/>
              <a:ext cx="498405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0" i="0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모든 하차지에서는 정해진 시간 창 안에서만 하차를 해야 한다</a:t>
              </a:r>
              <a:r>
                <a:rPr lang="en-US" altLang="ko-KR" sz="1500" b="0" i="0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.</a:t>
              </a:r>
              <a:endParaRPr kumimoji="1"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130123" y="5030157"/>
            <a:ext cx="5128538" cy="464335"/>
            <a:chOff x="2139523" y="5068797"/>
            <a:chExt cx="5128538" cy="464335"/>
          </a:xfrm>
        </p:grpSpPr>
        <p:pic>
          <p:nvPicPr>
            <p:cNvPr id="19" name="그래픽 16" descr="배지 6 단색으로 채워진">
              <a:extLst>
                <a:ext uri="{FF2B5EF4-FFF2-40B4-BE49-F238E27FC236}">
                  <a16:creationId xmlns:a16="http://schemas.microsoft.com/office/drawing/2014/main" id="{2DCF41BD-2BCA-0E77-8B58-3A50A2A1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139523" y="5068797"/>
              <a:ext cx="464335" cy="46433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CC2DB1-0122-5665-AF57-22DC60C420C8}"/>
                </a:ext>
              </a:extLst>
            </p:cNvPr>
            <p:cNvSpPr txBox="1"/>
            <p:nvPr/>
          </p:nvSpPr>
          <p:spPr>
            <a:xfrm>
              <a:off x="2729639" y="5154398"/>
              <a:ext cx="453842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0" i="0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각 하차지에서의 하차 작업에는 정해진 시간이 소요된다</a:t>
              </a:r>
              <a:r>
                <a:rPr lang="en-US" altLang="ko-KR" sz="1500" b="0" i="0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.</a:t>
              </a:r>
              <a:endParaRPr kumimoji="1"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130123" y="5628382"/>
            <a:ext cx="6106370" cy="464335"/>
            <a:chOff x="2139523" y="5693798"/>
            <a:chExt cx="6106370" cy="464335"/>
          </a:xfrm>
        </p:grpSpPr>
        <p:pic>
          <p:nvPicPr>
            <p:cNvPr id="20" name="그래픽 18" descr="배지 7 단색으로 채워진">
              <a:extLst>
                <a:ext uri="{FF2B5EF4-FFF2-40B4-BE49-F238E27FC236}">
                  <a16:creationId xmlns:a16="http://schemas.microsoft.com/office/drawing/2014/main" id="{8D806A63-3C1F-6BAB-4943-9EC7DCEE1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139523" y="5693798"/>
              <a:ext cx="464335" cy="46433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92D591-F980-FC01-F354-8FC2BEFF0348}"/>
                </a:ext>
              </a:extLst>
            </p:cNvPr>
            <p:cNvSpPr txBox="1"/>
            <p:nvPr/>
          </p:nvSpPr>
          <p:spPr>
            <a:xfrm>
              <a:off x="2729639" y="5779399"/>
              <a:ext cx="551625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ore-KR" altLang="en-US" sz="1500" b="0" i="0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모든 주문은 발생시점으로부터 </a:t>
              </a:r>
              <a:r>
                <a:rPr lang="en-US" altLang="ko-Kore-KR" sz="1500" b="0" i="0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7</a:t>
              </a:r>
              <a:r>
                <a:rPr lang="en-US" altLang="ko-KR" sz="1500" b="0" i="0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2</a:t>
              </a:r>
              <a:r>
                <a:rPr lang="ko-KR" altLang="en-US" sz="1500" b="0" i="0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시간 내에 배송이 완료되어야 한다</a:t>
              </a:r>
              <a:r>
                <a:rPr lang="en-US" altLang="ko-KR" sz="1500" b="0" i="0" dirty="0"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.</a:t>
              </a:r>
              <a:endParaRPr kumimoji="1"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130125" y="2637276"/>
            <a:ext cx="5700808" cy="464333"/>
            <a:chOff x="2139525" y="2568804"/>
            <a:chExt cx="5700808" cy="464333"/>
          </a:xfrm>
        </p:grpSpPr>
        <p:pic>
          <p:nvPicPr>
            <p:cNvPr id="15" name="그래픽 8" descr="배지 단색으로 채워진">
              <a:extLst>
                <a:ext uri="{FF2B5EF4-FFF2-40B4-BE49-F238E27FC236}">
                  <a16:creationId xmlns:a16="http://schemas.microsoft.com/office/drawing/2014/main" id="{6CB97DF9-47C2-8ACE-4865-2A3F6DC7B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139525" y="2568804"/>
              <a:ext cx="464333" cy="46433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5BC561-84BF-B1C5-3FF9-1D14BE58839F}"/>
                </a:ext>
              </a:extLst>
            </p:cNvPr>
            <p:cNvSpPr txBox="1"/>
            <p:nvPr/>
          </p:nvSpPr>
          <p:spPr>
            <a:xfrm>
              <a:off x="2729639" y="2654404"/>
              <a:ext cx="511069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모든 </a:t>
              </a:r>
              <a:r>
                <a:rPr kumimoji="1" lang="ko-Kore-KR" altLang="en-US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터미널과 하차지 사이의 정해진 이동시간을 준수해야 한다</a:t>
              </a:r>
              <a:r>
                <a:rPr kumimoji="1" lang="en-US" altLang="ko-Kore-KR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.</a:t>
              </a:r>
              <a:endParaRPr kumimoji="1"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452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문제 상황 정의</a:t>
            </a:r>
            <a:endParaRPr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71A2F0A-4577-4449-120A-755509E97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427272"/>
              </p:ext>
            </p:extLst>
          </p:nvPr>
        </p:nvGraphicFramePr>
        <p:xfrm>
          <a:off x="7004736" y="2314952"/>
          <a:ext cx="4520218" cy="13905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143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479685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944380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734518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  <a:gridCol w="689548">
                  <a:extLst>
                    <a:ext uri="{9D8B030D-6E8A-4147-A177-3AD203B41FA5}">
                      <a16:colId xmlns:a16="http://schemas.microsoft.com/office/drawing/2014/main" val="2889537221"/>
                    </a:ext>
                  </a:extLst>
                </a:gridCol>
                <a:gridCol w="912944">
                  <a:extLst>
                    <a:ext uri="{9D8B030D-6E8A-4147-A177-3AD203B41FA5}">
                      <a16:colId xmlns:a16="http://schemas.microsoft.com/office/drawing/2014/main" val="1354258671"/>
                    </a:ext>
                  </a:extLst>
                </a:gridCol>
              </a:tblGrid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Veh</a:t>
                      </a:r>
                      <a:endParaRPr lang="en-US" altLang="ko-KR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Num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MaxCapa</a:t>
                      </a:r>
                      <a:endParaRPr lang="en-US" altLang="ko-KR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CBM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Start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Center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Fixed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Cost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Variable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Cost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VEH_2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27</a:t>
                      </a:r>
                      <a:endParaRPr lang="ko-Kore-KR" sz="18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O_9</a:t>
                      </a:r>
                      <a:endParaRPr lang="ko-Kore-KR" sz="18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80</a:t>
                      </a:r>
                      <a:endParaRPr lang="ko-Kore-KR" sz="18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0.8</a:t>
                      </a:r>
                      <a:endParaRPr lang="ko-Kore-KR" sz="18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VEH_3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27</a:t>
                      </a:r>
                      <a:endParaRPr lang="ko-Kore-KR" sz="18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O_9</a:t>
                      </a:r>
                      <a:endParaRPr lang="ko-Kore-KR" sz="18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80</a:t>
                      </a:r>
                      <a:endParaRPr lang="ko-Kore-KR" sz="18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Times New Roman" panose="02020603050405020304" pitchFamily="18" charset="0"/>
                        </a:rPr>
                        <a:t>0.8</a:t>
                      </a:r>
                      <a:endParaRPr lang="ko-Kore-KR" sz="18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09871079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28D2EE3B-8768-E0BB-1E94-9FCDFF00E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116335"/>
              </p:ext>
            </p:extLst>
          </p:nvPr>
        </p:nvGraphicFramePr>
        <p:xfrm>
          <a:off x="7004736" y="4807134"/>
          <a:ext cx="4491264" cy="1313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8544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536281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960807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748544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  <a:gridCol w="748544">
                  <a:extLst>
                    <a:ext uri="{9D8B030D-6E8A-4147-A177-3AD203B41FA5}">
                      <a16:colId xmlns:a16="http://schemas.microsoft.com/office/drawing/2014/main" val="2889537221"/>
                    </a:ext>
                  </a:extLst>
                </a:gridCol>
                <a:gridCol w="748544">
                  <a:extLst>
                    <a:ext uri="{9D8B030D-6E8A-4147-A177-3AD203B41FA5}">
                      <a16:colId xmlns:a16="http://schemas.microsoft.com/office/drawing/2014/main" val="1354258671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주문</a:t>
                      </a:r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ID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터미널</a:t>
                      </a:r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ID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착지</a:t>
                      </a:r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ID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CBM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ORD_1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O_314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D_1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１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7.89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ORD_2</a:t>
                      </a:r>
                      <a:endParaRPr lang="ko-KR" altLang="en-US" sz="13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O_650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D_1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2.66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871079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A86AE-EE2B-8DCF-CD3E-175A328B8CAF}"/>
              </a:ext>
            </a:extLst>
          </p:cNvPr>
          <p:cNvSpPr/>
          <p:nvPr/>
        </p:nvSpPr>
        <p:spPr>
          <a:xfrm>
            <a:off x="6328789" y="2314952"/>
            <a:ext cx="537839" cy="1390594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</a:t>
            </a:r>
            <a:endParaRPr lang="en-US" altLang="ko-KR" sz="15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089850-1C3F-B185-FA93-45935D86620E}"/>
              </a:ext>
            </a:extLst>
          </p:cNvPr>
          <p:cNvSpPr/>
          <p:nvPr/>
        </p:nvSpPr>
        <p:spPr>
          <a:xfrm>
            <a:off x="6328789" y="4811658"/>
            <a:ext cx="537839" cy="1308651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주</a:t>
            </a:r>
            <a:endParaRPr lang="en-US" altLang="en-US" sz="15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ctr"/>
            <a:r>
              <a:rPr lang="ko-Kore-KR" altLang="en-US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문</a:t>
            </a:r>
            <a:endParaRPr lang="ko-KR" altLang="en-US" sz="15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A7AA2F7D-7072-F421-B36F-D6C3E63A53E2}"/>
              </a:ext>
            </a:extLst>
          </p:cNvPr>
          <p:cNvSpPr/>
          <p:nvPr/>
        </p:nvSpPr>
        <p:spPr>
          <a:xfrm>
            <a:off x="1039528" y="2130438"/>
            <a:ext cx="5151153" cy="413719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5A08D-A49B-60DC-D912-DE4C871E2A17}"/>
              </a:ext>
            </a:extLst>
          </p:cNvPr>
          <p:cNvSpPr txBox="1"/>
          <p:nvPr/>
        </p:nvSpPr>
        <p:spPr>
          <a:xfrm>
            <a:off x="2199976" y="1945772"/>
            <a:ext cx="23743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차량 라우팅 문제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(VRP)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8" name="직사각형 27">
            <a:extLst>
              <a:ext uri="{FF2B5EF4-FFF2-40B4-BE49-F238E27FC236}">
                <a16:creationId xmlns:a16="http://schemas.microsoft.com/office/drawing/2014/main" id="{6DFB1077-7C56-6E89-BD26-3101D7F590B3}"/>
              </a:ext>
            </a:extLst>
          </p:cNvPr>
          <p:cNvSpPr/>
          <p:nvPr/>
        </p:nvSpPr>
        <p:spPr>
          <a:xfrm>
            <a:off x="1292401" y="2604444"/>
            <a:ext cx="41310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1. </a:t>
            </a:r>
            <a:r>
              <a:rPr lang="ko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조합 최적화</a:t>
            </a:r>
            <a:endParaRPr lang="en-US" altLang="ko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9" name="직사각형 27">
            <a:extLst>
              <a:ext uri="{FF2B5EF4-FFF2-40B4-BE49-F238E27FC236}">
                <a16:creationId xmlns:a16="http://schemas.microsoft.com/office/drawing/2014/main" id="{606F9260-315B-0707-E102-E682826A6FF7}"/>
              </a:ext>
            </a:extLst>
          </p:cNvPr>
          <p:cNvSpPr/>
          <p:nvPr/>
        </p:nvSpPr>
        <p:spPr>
          <a:xfrm>
            <a:off x="1292401" y="4684982"/>
            <a:ext cx="41310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2. NP-Hard</a:t>
            </a:r>
          </a:p>
        </p:txBody>
      </p:sp>
      <p:sp>
        <p:nvSpPr>
          <p:cNvPr id="20" name="직사각형 27">
            <a:extLst>
              <a:ext uri="{FF2B5EF4-FFF2-40B4-BE49-F238E27FC236}">
                <a16:creationId xmlns:a16="http://schemas.microsoft.com/office/drawing/2014/main" id="{69436B11-5919-0E7E-8820-107A1349A1EA}"/>
              </a:ext>
            </a:extLst>
          </p:cNvPr>
          <p:cNvSpPr/>
          <p:nvPr/>
        </p:nvSpPr>
        <p:spPr>
          <a:xfrm>
            <a:off x="1292401" y="3017578"/>
            <a:ext cx="4814814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차량과 주문의 조합으로 해를 표현</a:t>
            </a:r>
            <a:endParaRPr lang="en-US" altLang="ko-Kore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각 차량이 최적 경로로 이동할 수 있는 주문 사이클을 배정</a:t>
            </a:r>
            <a:endParaRPr lang="en-US" altLang="ko-Kore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일반적으로 </a:t>
            </a:r>
            <a:r>
              <a:rPr lang="en-US" altLang="ko-Kore-KR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NP-Hard </a:t>
            </a: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문제</a:t>
            </a:r>
            <a:endParaRPr lang="en-US" altLang="ko-Kore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1" name="직사각형 27">
            <a:extLst>
              <a:ext uri="{FF2B5EF4-FFF2-40B4-BE49-F238E27FC236}">
                <a16:creationId xmlns:a16="http://schemas.microsoft.com/office/drawing/2014/main" id="{B5427FE6-FAF1-E890-03EB-D917DD2038CE}"/>
              </a:ext>
            </a:extLst>
          </p:cNvPr>
          <p:cNvSpPr/>
          <p:nvPr/>
        </p:nvSpPr>
        <p:spPr>
          <a:xfrm>
            <a:off x="1292401" y="5026024"/>
            <a:ext cx="444390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최적해를 찾는 것이 계산적으로 매우 어려운 문제</a:t>
            </a:r>
            <a:endParaRPr lang="en-US" altLang="ko-Kore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여러 휴리스틱 방법과 메타</a:t>
            </a:r>
            <a:r>
              <a:rPr lang="en-US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휴리스틱 방법을 활용</a:t>
            </a:r>
            <a:endParaRPr lang="en-US" altLang="ko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2" name="곱하기 32">
            <a:extLst>
              <a:ext uri="{FF2B5EF4-FFF2-40B4-BE49-F238E27FC236}">
                <a16:creationId xmlns:a16="http://schemas.microsoft.com/office/drawing/2014/main" id="{8182278C-1A5D-6C83-6535-BAAB78B37545}"/>
              </a:ext>
            </a:extLst>
          </p:cNvPr>
          <p:cNvSpPr/>
          <p:nvPr/>
        </p:nvSpPr>
        <p:spPr>
          <a:xfrm>
            <a:off x="6328789" y="3729200"/>
            <a:ext cx="537839" cy="939672"/>
          </a:xfrm>
          <a:prstGeom prst="mathMultiply">
            <a:avLst>
              <a:gd name="adj1" fmla="val 13948"/>
            </a:avLst>
          </a:prstGeom>
          <a:solidFill>
            <a:srgbClr val="70B1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763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/>
            </a:r>
            <a:b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</a:b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/>
            </a:r>
            <a:b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</a:b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pPr/>
              <a:t>6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6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B1D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4895889" y="2657787"/>
            <a:ext cx="2400222" cy="1542426"/>
            <a:chOff x="4959217" y="2524602"/>
            <a:chExt cx="2400222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1908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2</a:t>
              </a:r>
              <a:endParaRPr lang="ko-KR" altLang="en-US" sz="6000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271805" y="3651530"/>
              <a:ext cx="1723549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알고리즘 설명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10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직사각형 103"/>
          <p:cNvSpPr/>
          <p:nvPr/>
        </p:nvSpPr>
        <p:spPr>
          <a:xfrm>
            <a:off x="838200" y="1791222"/>
            <a:ext cx="10515600" cy="4366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개요</a:t>
            </a:r>
            <a:endParaRPr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77238" y="1970976"/>
            <a:ext cx="3732757" cy="338202"/>
          </a:xfrm>
          <a:prstGeom prst="rect">
            <a:avLst/>
          </a:prstGeom>
          <a:solidFill>
            <a:schemeClr val="bg1"/>
          </a:solidFill>
          <a:ln w="28575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Raw data</a:t>
            </a:r>
            <a:endParaRPr lang="ko-KR" altLang="en-US" sz="1500" dirty="0">
              <a:solidFill>
                <a:sysClr val="windowText" lastClr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77237" y="2408654"/>
            <a:ext cx="1290181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od_matrix</a:t>
            </a:r>
            <a:endParaRPr lang="ko-KR" altLang="en-US" sz="15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19814" y="2408654"/>
            <a:ext cx="1290181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vehicles</a:t>
            </a:r>
            <a:endParaRPr lang="ko-KR" altLang="en-US" sz="15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36311" y="2408654"/>
            <a:ext cx="1014609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orders</a:t>
            </a:r>
            <a:endParaRPr lang="ko-KR" altLang="en-US" sz="15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0868" y="3860226"/>
            <a:ext cx="1359074" cy="450937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INPUT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04573" y="3791650"/>
            <a:ext cx="1979112" cy="588088"/>
          </a:xfrm>
          <a:prstGeom prst="rect">
            <a:avLst/>
          </a:prstGeom>
          <a:solidFill>
            <a:srgbClr val="007BC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초기 가능해 찾기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508316" y="3791650"/>
            <a:ext cx="1979112" cy="588088"/>
          </a:xfrm>
          <a:prstGeom prst="rect">
            <a:avLst/>
          </a:prstGeom>
          <a:solidFill>
            <a:srgbClr val="007BC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해 개선 알고리즘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9312058" y="3860226"/>
            <a:ext cx="1359074" cy="450937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OUTPUT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116899" y="2893512"/>
            <a:ext cx="0" cy="926648"/>
          </a:xfrm>
          <a:prstGeom prst="straightConnector1">
            <a:avLst/>
          </a:prstGeom>
          <a:ln w="3810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2968752" y="4091556"/>
            <a:ext cx="652272" cy="0"/>
          </a:xfrm>
          <a:prstGeom prst="straightConnector1">
            <a:avLst/>
          </a:prstGeom>
          <a:ln w="3810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8610600" y="4091556"/>
            <a:ext cx="652272" cy="0"/>
          </a:xfrm>
          <a:prstGeom prst="straightConnector1">
            <a:avLst/>
          </a:prstGeom>
          <a:ln w="3810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5793414" y="4099627"/>
            <a:ext cx="652272" cy="0"/>
          </a:xfrm>
          <a:prstGeom prst="straightConnector1">
            <a:avLst/>
          </a:prstGeom>
          <a:ln w="38100">
            <a:solidFill>
              <a:srgbClr val="007B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152416" y="3132010"/>
            <a:ext cx="1928966" cy="2804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Preprocessing.py</a:t>
            </a:r>
            <a:endParaRPr lang="ko-KR" altLang="en-US" sz="1500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662716" y="1970976"/>
            <a:ext cx="3544214" cy="338202"/>
          </a:xfrm>
          <a:prstGeom prst="rect">
            <a:avLst/>
          </a:prstGeom>
          <a:solidFill>
            <a:schemeClr val="bg1"/>
          </a:solidFill>
          <a:ln w="28575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ysClr val="windowText" lastClr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Output data</a:t>
            </a:r>
            <a:endParaRPr lang="ko-KR" altLang="en-US" sz="1500" dirty="0">
              <a:solidFill>
                <a:sysClr val="windowText" lastClr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9578280" y="2408654"/>
            <a:ext cx="1628649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vehicle_result</a:t>
            </a:r>
            <a:endParaRPr lang="ko-KR" altLang="en-US" sz="15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649912" y="2408654"/>
            <a:ext cx="1760310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order_result</a:t>
            </a:r>
            <a:endParaRPr lang="ko-KR" altLang="en-US" sz="15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103" name="직선 화살표 연결선 102"/>
          <p:cNvCxnSpPr/>
          <p:nvPr/>
        </p:nvCxnSpPr>
        <p:spPr>
          <a:xfrm>
            <a:off x="10011219" y="2893512"/>
            <a:ext cx="0" cy="926648"/>
          </a:xfrm>
          <a:prstGeom prst="straightConnector1">
            <a:avLst/>
          </a:prstGeom>
          <a:ln w="38100">
            <a:solidFill>
              <a:srgbClr val="9A9B9D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왼쪽 중괄호 115"/>
          <p:cNvSpPr/>
          <p:nvPr/>
        </p:nvSpPr>
        <p:spPr>
          <a:xfrm>
            <a:off x="6765089" y="4630912"/>
            <a:ext cx="62054" cy="516398"/>
          </a:xfrm>
          <a:prstGeom prst="leftBrace">
            <a:avLst>
              <a:gd name="adj1" fmla="val 56499"/>
              <a:gd name="adj2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6693969" y="4379738"/>
            <a:ext cx="0" cy="50925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6774414" y="4517978"/>
            <a:ext cx="237751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〮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5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가지 </a:t>
            </a:r>
            <a:r>
              <a:rPr lang="ko-KR" altLang="en-US" sz="13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휴리스틱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〮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Simulated Annealing</a:t>
            </a:r>
            <a:endParaRPr lang="ko-KR" altLang="en-US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16" name="꺾인 연결선 15"/>
          <p:cNvCxnSpPr/>
          <p:nvPr/>
        </p:nvCxnSpPr>
        <p:spPr>
          <a:xfrm flipH="1">
            <a:off x="3704573" y="4237868"/>
            <a:ext cx="4782855" cy="12700"/>
          </a:xfrm>
          <a:prstGeom prst="bentConnector5">
            <a:avLst>
              <a:gd name="adj1" fmla="val -6971"/>
              <a:gd name="adj2" fmla="val 12135307"/>
              <a:gd name="adj3" fmla="val 107170"/>
            </a:avLst>
          </a:prstGeom>
          <a:ln w="38100">
            <a:solidFill>
              <a:srgbClr val="007BC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061746" y="5628273"/>
            <a:ext cx="2202847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차량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위치＆시간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업데이트</a:t>
            </a:r>
          </a:p>
        </p:txBody>
      </p:sp>
      <p:sp>
        <p:nvSpPr>
          <p:cNvPr id="73" name="왼쪽 중괄호 72"/>
          <p:cNvSpPr/>
          <p:nvPr/>
        </p:nvSpPr>
        <p:spPr>
          <a:xfrm>
            <a:off x="3863664" y="4467082"/>
            <a:ext cx="62054" cy="857393"/>
          </a:xfrm>
          <a:prstGeom prst="leftBrace">
            <a:avLst>
              <a:gd name="adj1" fmla="val 56499"/>
              <a:gd name="adj2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3792544" y="4379738"/>
            <a:ext cx="0" cy="50925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872989" y="4423336"/>
            <a:ext cx="2377513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〮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터미널 지정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〮 차량 지정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〮 오더 할당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25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1 –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초기 가능해 찾기</a:t>
            </a:r>
            <a:endParaRPr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4363" y="1778696"/>
            <a:ext cx="156004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터미널 선정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171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차량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5983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오더 할당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51978" y="2332880"/>
            <a:ext cx="997071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2" idx="2"/>
          </p:cNvCxnSpPr>
          <p:nvPr/>
        </p:nvCxnSpPr>
        <p:spPr>
          <a:xfrm flipV="1">
            <a:off x="2094384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21631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012443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79550" y="3098726"/>
            <a:ext cx="29979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할당된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주문이 많은 터미널부터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배정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529921"/>
              </p:ext>
            </p:extLst>
          </p:nvPr>
        </p:nvGraphicFramePr>
        <p:xfrm>
          <a:off x="1219200" y="3567382"/>
          <a:ext cx="3035518" cy="1944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7759">
                  <a:extLst>
                    <a:ext uri="{9D8B030D-6E8A-4147-A177-3AD203B41FA5}">
                      <a16:colId xmlns:a16="http://schemas.microsoft.com/office/drawing/2014/main" val="1563272227"/>
                    </a:ext>
                  </a:extLst>
                </a:gridCol>
                <a:gridCol w="1517759">
                  <a:extLst>
                    <a:ext uri="{9D8B030D-6E8A-4147-A177-3AD203B41FA5}">
                      <a16:colId xmlns:a16="http://schemas.microsoft.com/office/drawing/2014/main" val="2564469345"/>
                    </a:ext>
                  </a:extLst>
                </a:gridCol>
              </a:tblGrid>
              <a:tr h="388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터미널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rgbClr val="70B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주문수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rgbClr val="70B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953693"/>
                  </a:ext>
                </a:extLst>
              </a:tr>
              <a:tr h="388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터미널 </a:t>
                      </a:r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A</a:t>
                      </a:r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50</a:t>
                      </a:r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72269629"/>
                  </a:ext>
                </a:extLst>
              </a:tr>
              <a:tr h="388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터미널 </a:t>
                      </a:r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30</a:t>
                      </a:r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96125332"/>
                  </a:ext>
                </a:extLst>
              </a:tr>
              <a:tr h="388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터미널 </a:t>
                      </a:r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</a:t>
                      </a:r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73789583"/>
                  </a:ext>
                </a:extLst>
              </a:tr>
              <a:tr h="388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…</a:t>
                      </a:r>
                      <a:endParaRPr lang="ko-KR" altLang="en-US" sz="15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37529186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219200" y="3958537"/>
            <a:ext cx="3035518" cy="398521"/>
          </a:xfrm>
          <a:prstGeom prst="rect">
            <a:avLst/>
          </a:prstGeom>
          <a:noFill/>
          <a:ln w="38100">
            <a:solidFill>
              <a:srgbClr val="ED88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951978" y="2332880"/>
            <a:ext cx="1142406" cy="0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51712" y="3098726"/>
            <a:ext cx="35702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터미널에 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가장 빨리 도착하는 차량부터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배정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51712" y="3511915"/>
            <a:ext cx="1829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15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현재 시각</a:t>
            </a:r>
            <a:r>
              <a:rPr lang="en-US" altLang="ko-KR" sz="15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6:00 PM)</a:t>
            </a:r>
            <a:endParaRPr lang="ko-KR" altLang="en-US" sz="1500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854099" y="4449152"/>
            <a:ext cx="1120036" cy="413359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터미널 </a:t>
            </a:r>
            <a:r>
              <a:rPr lang="en-US" altLang="ko-KR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A</a:t>
            </a:r>
            <a:endParaRPr lang="ko-KR" altLang="en-US" sz="15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40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259" y="3754885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37774" y="3533212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97278" y="5066579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5837514" y="4377925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(free time 6:00 PM)</a:t>
            </a:r>
            <a:endParaRPr lang="ko-KR" altLang="en-US" sz="1500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89739" y="4218632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(free time 6:25 PM)</a:t>
            </a:r>
            <a:endParaRPr lang="ko-KR" altLang="en-US" sz="1500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651084" y="5646609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(free time 6:00 PM)</a:t>
            </a:r>
            <a:endParaRPr lang="ko-KR" altLang="en-US" sz="1500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53" name="구부러진 연결선 52"/>
          <p:cNvCxnSpPr>
            <a:stCxn id="40" idx="3"/>
            <a:endCxn id="39" idx="0"/>
          </p:cNvCxnSpPr>
          <p:nvPr/>
        </p:nvCxnSpPr>
        <p:spPr>
          <a:xfrm>
            <a:off x="7169181" y="4147346"/>
            <a:ext cx="1244936" cy="301806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구부러진 연결선 53"/>
          <p:cNvCxnSpPr>
            <a:stCxn id="43" idx="3"/>
            <a:endCxn id="39" idx="3"/>
          </p:cNvCxnSpPr>
          <p:nvPr/>
        </p:nvCxnSpPr>
        <p:spPr>
          <a:xfrm rot="10800000" flipV="1">
            <a:off x="8974136" y="3925672"/>
            <a:ext cx="1163639" cy="730159"/>
          </a:xfrm>
          <a:prstGeom prst="curvedConnector3">
            <a:avLst>
              <a:gd name="adj1" fmla="val 52153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구부러진 연결선 54"/>
          <p:cNvCxnSpPr>
            <a:stCxn id="44" idx="3"/>
            <a:endCxn id="39" idx="2"/>
          </p:cNvCxnSpPr>
          <p:nvPr/>
        </p:nvCxnSpPr>
        <p:spPr>
          <a:xfrm rot="10800000">
            <a:off x="8414118" y="4862512"/>
            <a:ext cx="783161" cy="596529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439318" y="3827872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35 min</a:t>
            </a:r>
            <a:endParaRPr lang="ko-KR" altLang="en-US" sz="1500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161455" y="3653715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35 min</a:t>
            </a:r>
            <a:endParaRPr lang="ko-KR" altLang="en-US" sz="1500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69691" y="5090358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10 min</a:t>
            </a:r>
            <a:endParaRPr lang="ko-KR" altLang="en-US" sz="1500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658690" y="5122391"/>
            <a:ext cx="1869703" cy="905226"/>
          </a:xfrm>
          <a:prstGeom prst="rect">
            <a:avLst/>
          </a:prstGeom>
          <a:noFill/>
          <a:ln w="38100">
            <a:solidFill>
              <a:srgbClr val="ED88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08880" y="2517732"/>
            <a:ext cx="6715760" cy="392370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341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838201" y="3014630"/>
            <a:ext cx="4251960" cy="2691477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1 –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Arial"/>
                <a:sym typeface="Arial"/>
              </a:rPr>
              <a:t>초기 가능해 찾기</a:t>
            </a:r>
            <a:endParaRPr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4363" y="1778696"/>
            <a:ext cx="156004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터미널 선정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171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차량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5983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오더 할당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51978" y="2332880"/>
            <a:ext cx="997071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2" idx="2"/>
          </p:cNvCxnSpPr>
          <p:nvPr/>
        </p:nvCxnSpPr>
        <p:spPr>
          <a:xfrm flipV="1">
            <a:off x="2094384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21631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012443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551712" y="3098726"/>
            <a:ext cx="35702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터미널에 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가장 빨리 도착하는 차량부터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배정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51712" y="3511915"/>
            <a:ext cx="1829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15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현재 시각</a:t>
            </a:r>
            <a:r>
              <a:rPr lang="en-US" altLang="ko-KR" sz="15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6:00 PM)</a:t>
            </a:r>
            <a:endParaRPr lang="ko-KR" altLang="en-US" sz="1500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54099" y="4449152"/>
            <a:ext cx="1120036" cy="413359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터미널 </a:t>
            </a:r>
            <a:r>
              <a:rPr lang="en-US" altLang="ko-KR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A</a:t>
            </a:r>
            <a:endParaRPr lang="ko-KR" altLang="en-US" sz="15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1026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259" y="3754885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37774" y="3533212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97278" y="5066579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837514" y="4377925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(free time 6:00 PM)</a:t>
            </a:r>
            <a:endParaRPr lang="ko-KR" altLang="en-US" sz="1500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589739" y="4218632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(free time 6:25 PM)</a:t>
            </a:r>
            <a:endParaRPr lang="ko-KR" altLang="en-US" sz="1500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51084" y="5646609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(free time 6:00 PM)</a:t>
            </a:r>
            <a:endParaRPr lang="ko-KR" altLang="en-US" sz="1500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29" name="구부러진 연결선 28"/>
          <p:cNvCxnSpPr>
            <a:stCxn id="1026" idx="3"/>
            <a:endCxn id="26" idx="0"/>
          </p:cNvCxnSpPr>
          <p:nvPr/>
        </p:nvCxnSpPr>
        <p:spPr>
          <a:xfrm>
            <a:off x="7169181" y="4147346"/>
            <a:ext cx="1244936" cy="301806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구부러진 연결선 30"/>
          <p:cNvCxnSpPr>
            <a:stCxn id="32" idx="3"/>
            <a:endCxn id="26" idx="3"/>
          </p:cNvCxnSpPr>
          <p:nvPr/>
        </p:nvCxnSpPr>
        <p:spPr>
          <a:xfrm rot="10800000" flipV="1">
            <a:off x="8974136" y="3925672"/>
            <a:ext cx="1163639" cy="730159"/>
          </a:xfrm>
          <a:prstGeom prst="curvedConnector3">
            <a:avLst>
              <a:gd name="adj1" fmla="val 52153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 40"/>
          <p:cNvCxnSpPr>
            <a:stCxn id="33" idx="3"/>
            <a:endCxn id="26" idx="2"/>
          </p:cNvCxnSpPr>
          <p:nvPr/>
        </p:nvCxnSpPr>
        <p:spPr>
          <a:xfrm rot="10800000">
            <a:off x="8414118" y="4862512"/>
            <a:ext cx="783161" cy="596529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39318" y="3827872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35 min</a:t>
            </a:r>
            <a:endParaRPr lang="ko-KR" altLang="en-US" sz="1500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61455" y="3653715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35 min</a:t>
            </a:r>
            <a:endParaRPr lang="ko-KR" altLang="en-US" sz="1500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69691" y="5090358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10 min</a:t>
            </a:r>
            <a:endParaRPr lang="ko-KR" altLang="en-US" sz="1500" dirty="0">
              <a:solidFill>
                <a:srgbClr val="9A9B9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658690" y="5122391"/>
            <a:ext cx="1869703" cy="905226"/>
          </a:xfrm>
          <a:prstGeom prst="rect">
            <a:avLst/>
          </a:prstGeom>
          <a:noFill/>
          <a:ln w="38100">
            <a:solidFill>
              <a:srgbClr val="ED88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951978" y="2332880"/>
            <a:ext cx="5264339" cy="0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82457" y="3260309"/>
            <a:ext cx="3940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이전 배치가 끝난 후 차량의 </a:t>
            </a:r>
            <a:r>
              <a:rPr lang="en-US" altLang="ko-KR" sz="1500" dirty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free time </a:t>
            </a:r>
            <a:r>
              <a:rPr lang="ko-KR" altLang="en-US" sz="1500" dirty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업데이트</a:t>
            </a:r>
            <a:endParaRPr lang="en-US" altLang="ko-KR" sz="1500" dirty="0">
              <a:solidFill>
                <a:srgbClr val="ED8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61533" y="3627720"/>
            <a:ext cx="3908581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1)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다음 배치 시작 시간 </a:t>
            </a:r>
            <a:r>
              <a:rPr lang="ko-KR" altLang="en-US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이전에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작업이 끝날 경우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→ 다음 배치 시작 시간으로 업데이트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2)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다음 배치 시작 시간 </a:t>
            </a:r>
            <a:r>
              <a:rPr lang="ko-KR" altLang="en-US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이후에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작업이 끝날 경우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→ 작업이 끝나는 시간으로 업데이트</a:t>
            </a:r>
          </a:p>
        </p:txBody>
      </p:sp>
    </p:spTree>
    <p:extLst>
      <p:ext uri="{BB962C8B-B14F-4D97-AF65-F5344CB8AC3E}">
        <p14:creationId xmlns:p14="http://schemas.microsoft.com/office/powerpoint/2010/main" val="62027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7BE"/>
      </a:accent1>
      <a:accent2>
        <a:srgbClr val="FF1C71"/>
      </a:accent2>
      <a:accent3>
        <a:srgbClr val="DB0052"/>
      </a:accent3>
      <a:accent4>
        <a:srgbClr val="0B8059"/>
      </a:accent4>
      <a:accent5>
        <a:srgbClr val="FDD835"/>
      </a:accent5>
      <a:accent6>
        <a:srgbClr val="DF2200"/>
      </a:accent6>
      <a:hlink>
        <a:srgbClr val="0563C1"/>
      </a:hlink>
      <a:folHlink>
        <a:srgbClr val="954F72"/>
      </a:folHlink>
    </a:clrScheme>
    <a:fontScheme name="사용자 지정 12">
      <a:majorFont>
        <a:latin typeface="나눔스퀘어OTF"/>
        <a:ea typeface="나눔스퀘어OTF"/>
        <a:cs typeface=""/>
      </a:majorFont>
      <a:minorFont>
        <a:latin typeface="나눔스퀘어OTF"/>
        <a:ea typeface="나눔스퀘어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rgbClr val="9A9B9D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6db761b-660b-46f1-85f8-bc1054b91bb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0392A5855E5A94FA1250CE1A66E3537" ma:contentTypeVersion="11" ma:contentTypeDescription="새 문서를 만듭니다." ma:contentTypeScope="" ma:versionID="766ca6c4ada4d2140b1f7d8daa3a9795">
  <xsd:schema xmlns:xsd="http://www.w3.org/2001/XMLSchema" xmlns:xs="http://www.w3.org/2001/XMLSchema" xmlns:p="http://schemas.microsoft.com/office/2006/metadata/properties" xmlns:ns3="66db761b-660b-46f1-85f8-bc1054b91bbd" targetNamespace="http://schemas.microsoft.com/office/2006/metadata/properties" ma:root="true" ma:fieldsID="31c5bd19dad0d927c305806cc7e56c06" ns3:_="">
    <xsd:import namespace="66db761b-660b-46f1-85f8-bc1054b91b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db761b-660b-46f1-85f8-bc1054b91b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44BFEF-9147-4952-841D-13E22DD70C97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66db761b-660b-46f1-85f8-bc1054b91bbd"/>
  </ds:schemaRefs>
</ds:datastoreItem>
</file>

<file path=customXml/itemProps2.xml><?xml version="1.0" encoding="utf-8"?>
<ds:datastoreItem xmlns:ds="http://schemas.openxmlformats.org/officeDocument/2006/customXml" ds:itemID="{9434CE2C-9608-4DD9-9443-63F7CC671D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BD5857-D993-4A7B-8FA7-694A0ADE45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db761b-660b-46f1-85f8-bc1054b91b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12526</TotalTime>
  <Words>1347</Words>
  <Application>Microsoft Office PowerPoint</Application>
  <PresentationFormat>와이드스크린</PresentationFormat>
  <Paragraphs>378</Paragraphs>
  <Slides>24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Cambria Math</vt:lpstr>
      <vt:lpstr>Arial</vt:lpstr>
      <vt:lpstr>Times New Roman</vt:lpstr>
      <vt:lpstr>KoPubWorld돋움체 Medium</vt:lpstr>
      <vt:lpstr>KoPubWorld돋움체 Bold</vt:lpstr>
      <vt:lpstr>KoPub돋움체 Medium</vt:lpstr>
      <vt:lpstr>나눔스퀘어OTF</vt:lpstr>
      <vt:lpstr>KoPub돋움체 Bold</vt:lpstr>
      <vt:lpstr>Office 테마</vt:lpstr>
      <vt:lpstr>PowerPoint 프레젠테이션</vt:lpstr>
      <vt:lpstr>1. 입고 확률 예측 모델 </vt:lpstr>
      <vt:lpstr>문제 상황 정의</vt:lpstr>
      <vt:lpstr>문제 상황 정의</vt:lpstr>
      <vt:lpstr>문제 상황 정의</vt:lpstr>
      <vt:lpstr>1. 입고 확률 예측 모델 </vt:lpstr>
      <vt:lpstr>알고리즘 개요</vt:lpstr>
      <vt:lpstr>알고리즘 1 – 초기 가능해 찾기</vt:lpstr>
      <vt:lpstr>알고리즘 1 – 초기 가능해 찾기</vt:lpstr>
      <vt:lpstr>알고리즘 1 – 초기 가능해 찾기</vt:lpstr>
      <vt:lpstr>알고리즘 2 – 해 개선 알고리즘</vt:lpstr>
      <vt:lpstr>알고리즘 2 – 해 개선 알고리즘</vt:lpstr>
      <vt:lpstr>알고리즘 2 – 해 개선 알고리즘</vt:lpstr>
      <vt:lpstr>알고리즘 2 – 해 개선 알고리즘</vt:lpstr>
      <vt:lpstr>알고리즘 요약</vt:lpstr>
      <vt:lpstr>1. 입고 확률 예측 모델 </vt:lpstr>
      <vt:lpstr>알고리즘 성능 평가</vt:lpstr>
      <vt:lpstr>알고리즘 특징</vt:lpstr>
      <vt:lpstr>알고리즘 특징</vt:lpstr>
      <vt:lpstr>알고리즘 특징</vt:lpstr>
      <vt:lpstr>알고리즘 특징</vt:lpstr>
      <vt:lpstr>알고리즘 특징</vt:lpstr>
      <vt:lpstr>PowerPoint 프레젠테이션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김윤아</dc:creator>
  <cp:lastModifiedBy>user</cp:lastModifiedBy>
  <cp:revision>238</cp:revision>
  <dcterms:created xsi:type="dcterms:W3CDTF">2022-03-28T12:13:30Z</dcterms:created>
  <dcterms:modified xsi:type="dcterms:W3CDTF">2023-08-31T16:11:29Z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0x010100F0392A5855E5A94FA1250CE1A66E3537</vt:lpwstr>
  </property>
</Properties>
</file>